
<file path=[Content_Types].xml><?xml version="1.0" encoding="utf-8"?>
<Types xmlns="http://schemas.openxmlformats.org/package/2006/content-types">
  <Default Extension="fntdata" ContentType="application/x-fontdata"/>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Lst>
  <p:notesMasterIdLst>
    <p:notesMasterId r:id="rId11"/>
  </p:notesMasterIdLst>
  <p:sldIdLst>
    <p:sldId id="256" r:id="rId2"/>
    <p:sldId id="257" r:id="rId3"/>
    <p:sldId id="259" r:id="rId4"/>
    <p:sldId id="260" r:id="rId5"/>
    <p:sldId id="261" r:id="rId6"/>
    <p:sldId id="258" r:id="rId7"/>
    <p:sldId id="262" r:id="rId8"/>
    <p:sldId id="266" r:id="rId9"/>
    <p:sldId id="281" r:id="rId10"/>
  </p:sldIdLst>
  <p:sldSz cx="9144000" cy="5143500" type="screen16x9"/>
  <p:notesSz cx="6858000" cy="9144000"/>
  <p:embeddedFontLst>
    <p:embeddedFont>
      <p:font typeface="Lato" panose="020F0502020204030203" pitchFamily="34" charset="0"/>
      <p:regular r:id="rId12"/>
      <p:bold r:id="rId13"/>
      <p:italic r:id="rId14"/>
      <p:boldItalic r:id="rId15"/>
    </p:embeddedFont>
    <p:embeddedFont>
      <p:font typeface="Open Sans" panose="020B0606030504020204" pitchFamily="34" charset="0"/>
      <p:regular r:id="rId16"/>
      <p:bold r:id="rId17"/>
      <p:italic r:id="rId18"/>
      <p:boldItalic r:id="rId19"/>
    </p:embeddedFont>
    <p:embeddedFont>
      <p:font typeface="Open Sans SemiBold" panose="020B0706030804020204" pitchFamily="34" charset="0"/>
      <p:bold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2807"/>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E9B11E-639D-45CA-B4E2-4B5037E89D4F}" v="39" dt="2020-12-11T20:24:06.330"/>
  </p1510:revLst>
</p1510:revInfo>
</file>

<file path=ppt/tableStyles.xml><?xml version="1.0" encoding="utf-8"?>
<a:tblStyleLst xmlns:a="http://schemas.openxmlformats.org/drawingml/2006/main" def="{F7641778-FA9C-41A9-938F-0B1F74F15556}">
  <a:tblStyle styleId="{F7641778-FA9C-41A9-938F-0B1F74F155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76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relenedebelen@gmail.com" userId="bbbd278fe11237e9" providerId="LiveId" clId="{D8E9B11E-639D-45CA-B4E2-4B5037E89D4F}"/>
    <pc:docChg chg="undo redo custSel delSld modSld sldOrd delMainMaster">
      <pc:chgData name="sherelenedebelen@gmail.com" userId="bbbd278fe11237e9" providerId="LiveId" clId="{D8E9B11E-639D-45CA-B4E2-4B5037E89D4F}" dt="2020-12-11T20:24:56.606" v="1354" actId="20577"/>
      <pc:docMkLst>
        <pc:docMk/>
      </pc:docMkLst>
      <pc:sldChg chg="modSp mod">
        <pc:chgData name="sherelenedebelen@gmail.com" userId="bbbd278fe11237e9" providerId="LiveId" clId="{D8E9B11E-639D-45CA-B4E2-4B5037E89D4F}" dt="2020-12-11T20:16:51.626" v="1323" actId="14100"/>
        <pc:sldMkLst>
          <pc:docMk/>
          <pc:sldMk cId="0" sldId="257"/>
        </pc:sldMkLst>
        <pc:spChg chg="mod">
          <ac:chgData name="sherelenedebelen@gmail.com" userId="bbbd278fe11237e9" providerId="LiveId" clId="{D8E9B11E-639D-45CA-B4E2-4B5037E89D4F}" dt="2020-12-11T19:08:12.694" v="4" actId="1076"/>
          <ac:spMkLst>
            <pc:docMk/>
            <pc:sldMk cId="0" sldId="257"/>
            <ac:spMk id="2" creationId="{5CC1151D-B588-4594-8570-8053BA14ACC4}"/>
          </ac:spMkLst>
        </pc:spChg>
        <pc:spChg chg="mod">
          <ac:chgData name="sherelenedebelen@gmail.com" userId="bbbd278fe11237e9" providerId="LiveId" clId="{D8E9B11E-639D-45CA-B4E2-4B5037E89D4F}" dt="2020-12-11T19:08:08.817" v="3" actId="403"/>
          <ac:spMkLst>
            <pc:docMk/>
            <pc:sldMk cId="0" sldId="257"/>
            <ac:spMk id="315" creationId="{00000000-0000-0000-0000-000000000000}"/>
          </ac:spMkLst>
        </pc:spChg>
        <pc:spChg chg="mod">
          <ac:chgData name="sherelenedebelen@gmail.com" userId="bbbd278fe11237e9" providerId="LiveId" clId="{D8E9B11E-639D-45CA-B4E2-4B5037E89D4F}" dt="2020-12-11T20:16:51.626" v="1323" actId="14100"/>
          <ac:spMkLst>
            <pc:docMk/>
            <pc:sldMk cId="0" sldId="257"/>
            <ac:spMk id="316" creationId="{00000000-0000-0000-0000-000000000000}"/>
          </ac:spMkLst>
        </pc:spChg>
      </pc:sldChg>
      <pc:sldChg chg="addSp delSp modSp mod ord setBg">
        <pc:chgData name="sherelenedebelen@gmail.com" userId="bbbd278fe11237e9" providerId="LiveId" clId="{D8E9B11E-639D-45CA-B4E2-4B5037E89D4F}" dt="2020-12-11T19:26:07.173" v="256" actId="122"/>
        <pc:sldMkLst>
          <pc:docMk/>
          <pc:sldMk cId="0" sldId="258"/>
        </pc:sldMkLst>
        <pc:spChg chg="add del mod">
          <ac:chgData name="sherelenedebelen@gmail.com" userId="bbbd278fe11237e9" providerId="LiveId" clId="{D8E9B11E-639D-45CA-B4E2-4B5037E89D4F}" dt="2020-12-11T19:24:03.064" v="215" actId="1076"/>
          <ac:spMkLst>
            <pc:docMk/>
            <pc:sldMk cId="0" sldId="258"/>
            <ac:spMk id="3" creationId="{357F675D-93DA-472E-9523-05EAFD0FB7A1}"/>
          </ac:spMkLst>
        </pc:spChg>
        <pc:spChg chg="add del mod">
          <ac:chgData name="sherelenedebelen@gmail.com" userId="bbbd278fe11237e9" providerId="LiveId" clId="{D8E9B11E-639D-45CA-B4E2-4B5037E89D4F}" dt="2020-12-11T19:11:43.002" v="139" actId="478"/>
          <ac:spMkLst>
            <pc:docMk/>
            <pc:sldMk cId="0" sldId="258"/>
            <ac:spMk id="5" creationId="{A443089E-B24C-4DA2-9277-CC28F3157AEB}"/>
          </ac:spMkLst>
        </pc:spChg>
        <pc:spChg chg="add del mod">
          <ac:chgData name="sherelenedebelen@gmail.com" userId="bbbd278fe11237e9" providerId="LiveId" clId="{D8E9B11E-639D-45CA-B4E2-4B5037E89D4F}" dt="2020-12-11T19:11:45.455" v="140" actId="478"/>
          <ac:spMkLst>
            <pc:docMk/>
            <pc:sldMk cId="0" sldId="258"/>
            <ac:spMk id="7" creationId="{597B052D-8939-457C-B2C7-B5B2AB3C261A}"/>
          </ac:spMkLst>
        </pc:spChg>
        <pc:spChg chg="add del mod">
          <ac:chgData name="sherelenedebelen@gmail.com" userId="bbbd278fe11237e9" providerId="LiveId" clId="{D8E9B11E-639D-45CA-B4E2-4B5037E89D4F}" dt="2020-12-11T19:12:34.754" v="145" actId="478"/>
          <ac:spMkLst>
            <pc:docMk/>
            <pc:sldMk cId="0" sldId="258"/>
            <ac:spMk id="9" creationId="{D6D33FB8-379A-4FE4-90EE-F1CEB3E56E64}"/>
          </ac:spMkLst>
        </pc:spChg>
        <pc:spChg chg="add del mod">
          <ac:chgData name="sherelenedebelen@gmail.com" userId="bbbd278fe11237e9" providerId="LiveId" clId="{D8E9B11E-639D-45CA-B4E2-4B5037E89D4F}" dt="2020-12-11T19:12:50.883" v="149" actId="21"/>
          <ac:spMkLst>
            <pc:docMk/>
            <pc:sldMk cId="0" sldId="258"/>
            <ac:spMk id="11" creationId="{FF60BA68-9549-4FC4-B8D2-64BBB7E755D5}"/>
          </ac:spMkLst>
        </pc:spChg>
        <pc:spChg chg="add del mod">
          <ac:chgData name="sherelenedebelen@gmail.com" userId="bbbd278fe11237e9" providerId="LiveId" clId="{D8E9B11E-639D-45CA-B4E2-4B5037E89D4F}" dt="2020-12-11T19:12:57.791" v="152" actId="478"/>
          <ac:spMkLst>
            <pc:docMk/>
            <pc:sldMk cId="0" sldId="258"/>
            <ac:spMk id="13" creationId="{13BAD07B-EA2F-4F7F-9C84-1D2DEC09BD4B}"/>
          </ac:spMkLst>
        </pc:spChg>
        <pc:spChg chg="add del mod">
          <ac:chgData name="sherelenedebelen@gmail.com" userId="bbbd278fe11237e9" providerId="LiveId" clId="{D8E9B11E-639D-45CA-B4E2-4B5037E89D4F}" dt="2020-12-11T19:13:01.478" v="154" actId="478"/>
          <ac:spMkLst>
            <pc:docMk/>
            <pc:sldMk cId="0" sldId="258"/>
            <ac:spMk id="15" creationId="{A53D55C1-B98C-46E0-8283-743455DD4B55}"/>
          </ac:spMkLst>
        </pc:spChg>
        <pc:spChg chg="add del mod">
          <ac:chgData name="sherelenedebelen@gmail.com" userId="bbbd278fe11237e9" providerId="LiveId" clId="{D8E9B11E-639D-45CA-B4E2-4B5037E89D4F}" dt="2020-12-11T19:13:06.851" v="157" actId="478"/>
          <ac:spMkLst>
            <pc:docMk/>
            <pc:sldMk cId="0" sldId="258"/>
            <ac:spMk id="17" creationId="{74FB5485-902B-422B-A8DC-A9526B2E830D}"/>
          </ac:spMkLst>
        </pc:spChg>
        <pc:spChg chg="add del mod">
          <ac:chgData name="sherelenedebelen@gmail.com" userId="bbbd278fe11237e9" providerId="LiveId" clId="{D8E9B11E-639D-45CA-B4E2-4B5037E89D4F}" dt="2020-12-11T19:13:10.869" v="159" actId="478"/>
          <ac:spMkLst>
            <pc:docMk/>
            <pc:sldMk cId="0" sldId="258"/>
            <ac:spMk id="19" creationId="{565CCC9C-2966-4470-9352-568607BC4BCF}"/>
          </ac:spMkLst>
        </pc:spChg>
        <pc:spChg chg="add del mod">
          <ac:chgData name="sherelenedebelen@gmail.com" userId="bbbd278fe11237e9" providerId="LiveId" clId="{D8E9B11E-639D-45CA-B4E2-4B5037E89D4F}" dt="2020-12-11T19:13:16.595" v="161" actId="478"/>
          <ac:spMkLst>
            <pc:docMk/>
            <pc:sldMk cId="0" sldId="258"/>
            <ac:spMk id="21" creationId="{D0893B4E-43EE-4B82-A67A-067CFDDDED82}"/>
          </ac:spMkLst>
        </pc:spChg>
        <pc:spChg chg="mod">
          <ac:chgData name="sherelenedebelen@gmail.com" userId="bbbd278fe11237e9" providerId="LiveId" clId="{D8E9B11E-639D-45CA-B4E2-4B5037E89D4F}" dt="2020-12-11T19:26:07.173" v="256" actId="122"/>
          <ac:spMkLst>
            <pc:docMk/>
            <pc:sldMk cId="0" sldId="258"/>
            <ac:spMk id="322" creationId="{00000000-0000-0000-0000-000000000000}"/>
          </ac:spMkLst>
        </pc:spChg>
        <pc:spChg chg="del">
          <ac:chgData name="sherelenedebelen@gmail.com" userId="bbbd278fe11237e9" providerId="LiveId" clId="{D8E9B11E-639D-45CA-B4E2-4B5037E89D4F}" dt="2020-12-11T19:10:07.891" v="68" actId="478"/>
          <ac:spMkLst>
            <pc:docMk/>
            <pc:sldMk cId="0" sldId="258"/>
            <ac:spMk id="323" creationId="{00000000-0000-0000-0000-000000000000}"/>
          </ac:spMkLst>
        </pc:spChg>
        <pc:spChg chg="del mod">
          <ac:chgData name="sherelenedebelen@gmail.com" userId="bbbd278fe11237e9" providerId="LiveId" clId="{D8E9B11E-639D-45CA-B4E2-4B5037E89D4F}" dt="2020-12-11T19:10:20.246" v="74" actId="478"/>
          <ac:spMkLst>
            <pc:docMk/>
            <pc:sldMk cId="0" sldId="258"/>
            <ac:spMk id="324" creationId="{00000000-0000-0000-0000-000000000000}"/>
          </ac:spMkLst>
        </pc:spChg>
        <pc:spChg chg="mod">
          <ac:chgData name="sherelenedebelen@gmail.com" userId="bbbd278fe11237e9" providerId="LiveId" clId="{D8E9B11E-639D-45CA-B4E2-4B5037E89D4F}" dt="2020-12-11T19:25:35.672" v="246" actId="1076"/>
          <ac:spMkLst>
            <pc:docMk/>
            <pc:sldMk cId="0" sldId="258"/>
            <ac:spMk id="325" creationId="{00000000-0000-0000-0000-000000000000}"/>
          </ac:spMkLst>
        </pc:spChg>
        <pc:spChg chg="del">
          <ac:chgData name="sherelenedebelen@gmail.com" userId="bbbd278fe11237e9" providerId="LiveId" clId="{D8E9B11E-639D-45CA-B4E2-4B5037E89D4F}" dt="2020-12-11T19:11:36.927" v="137" actId="478"/>
          <ac:spMkLst>
            <pc:docMk/>
            <pc:sldMk cId="0" sldId="258"/>
            <ac:spMk id="326" creationId="{00000000-0000-0000-0000-000000000000}"/>
          </ac:spMkLst>
        </pc:spChg>
        <pc:spChg chg="mod">
          <ac:chgData name="sherelenedebelen@gmail.com" userId="bbbd278fe11237e9" providerId="LiveId" clId="{D8E9B11E-639D-45CA-B4E2-4B5037E89D4F}" dt="2020-12-11T19:24:59.887" v="234" actId="1076"/>
          <ac:spMkLst>
            <pc:docMk/>
            <pc:sldMk cId="0" sldId="258"/>
            <ac:spMk id="327" creationId="{00000000-0000-0000-0000-000000000000}"/>
          </ac:spMkLst>
        </pc:spChg>
        <pc:spChg chg="del">
          <ac:chgData name="sherelenedebelen@gmail.com" userId="bbbd278fe11237e9" providerId="LiveId" clId="{D8E9B11E-639D-45CA-B4E2-4B5037E89D4F}" dt="2020-12-11T19:11:39.341" v="138" actId="478"/>
          <ac:spMkLst>
            <pc:docMk/>
            <pc:sldMk cId="0" sldId="258"/>
            <ac:spMk id="328" creationId="{00000000-0000-0000-0000-000000000000}"/>
          </ac:spMkLst>
        </pc:spChg>
        <pc:spChg chg="mod">
          <ac:chgData name="sherelenedebelen@gmail.com" userId="bbbd278fe11237e9" providerId="LiveId" clId="{D8E9B11E-639D-45CA-B4E2-4B5037E89D4F}" dt="2020-12-11T19:24:57.345" v="233" actId="1076"/>
          <ac:spMkLst>
            <pc:docMk/>
            <pc:sldMk cId="0" sldId="258"/>
            <ac:spMk id="329" creationId="{00000000-0000-0000-0000-000000000000}"/>
          </ac:spMkLst>
        </pc:spChg>
        <pc:spChg chg="del mod">
          <ac:chgData name="sherelenedebelen@gmail.com" userId="bbbd278fe11237e9" providerId="LiveId" clId="{D8E9B11E-639D-45CA-B4E2-4B5037E89D4F}" dt="2020-12-11T19:12:27.938" v="143" actId="478"/>
          <ac:spMkLst>
            <pc:docMk/>
            <pc:sldMk cId="0" sldId="258"/>
            <ac:spMk id="330" creationId="{00000000-0000-0000-0000-000000000000}"/>
          </ac:spMkLst>
        </pc:spChg>
        <pc:spChg chg="del mod">
          <ac:chgData name="sherelenedebelen@gmail.com" userId="bbbd278fe11237e9" providerId="LiveId" clId="{D8E9B11E-639D-45CA-B4E2-4B5037E89D4F}" dt="2020-12-11T19:12:31.574" v="144" actId="478"/>
          <ac:spMkLst>
            <pc:docMk/>
            <pc:sldMk cId="0" sldId="258"/>
            <ac:spMk id="331" creationId="{00000000-0000-0000-0000-000000000000}"/>
          </ac:spMkLst>
        </pc:spChg>
        <pc:spChg chg="del">
          <ac:chgData name="sherelenedebelen@gmail.com" userId="bbbd278fe11237e9" providerId="LiveId" clId="{D8E9B11E-639D-45CA-B4E2-4B5037E89D4F}" dt="2020-12-11T19:13:13.509" v="160" actId="478"/>
          <ac:spMkLst>
            <pc:docMk/>
            <pc:sldMk cId="0" sldId="258"/>
            <ac:spMk id="332" creationId="{00000000-0000-0000-0000-000000000000}"/>
          </ac:spMkLst>
        </pc:spChg>
        <pc:spChg chg="del">
          <ac:chgData name="sherelenedebelen@gmail.com" userId="bbbd278fe11237e9" providerId="LiveId" clId="{D8E9B11E-639D-45CA-B4E2-4B5037E89D4F}" dt="2020-12-11T19:12:46.810" v="148" actId="21"/>
          <ac:spMkLst>
            <pc:docMk/>
            <pc:sldMk cId="0" sldId="258"/>
            <ac:spMk id="333" creationId="{00000000-0000-0000-0000-000000000000}"/>
          </ac:spMkLst>
        </pc:spChg>
        <pc:spChg chg="del mod">
          <ac:chgData name="sherelenedebelen@gmail.com" userId="bbbd278fe11237e9" providerId="LiveId" clId="{D8E9B11E-639D-45CA-B4E2-4B5037E89D4F}" dt="2020-12-11T19:12:41.371" v="147" actId="21"/>
          <ac:spMkLst>
            <pc:docMk/>
            <pc:sldMk cId="0" sldId="258"/>
            <ac:spMk id="334" creationId="{00000000-0000-0000-0000-000000000000}"/>
          </ac:spMkLst>
        </pc:spChg>
        <pc:spChg chg="del">
          <ac:chgData name="sherelenedebelen@gmail.com" userId="bbbd278fe11237e9" providerId="LiveId" clId="{D8E9B11E-639D-45CA-B4E2-4B5037E89D4F}" dt="2020-12-11T19:13:09.101" v="158" actId="478"/>
          <ac:spMkLst>
            <pc:docMk/>
            <pc:sldMk cId="0" sldId="258"/>
            <ac:spMk id="335" creationId="{00000000-0000-0000-0000-000000000000}"/>
          </ac:spMkLst>
        </pc:spChg>
        <pc:spChg chg="del">
          <ac:chgData name="sherelenedebelen@gmail.com" userId="bbbd278fe11237e9" providerId="LiveId" clId="{D8E9B11E-639D-45CA-B4E2-4B5037E89D4F}" dt="2020-12-11T19:12:59.997" v="153" actId="478"/>
          <ac:spMkLst>
            <pc:docMk/>
            <pc:sldMk cId="0" sldId="258"/>
            <ac:spMk id="336" creationId="{00000000-0000-0000-0000-000000000000}"/>
          </ac:spMkLst>
        </pc:spChg>
        <pc:spChg chg="del mod">
          <ac:chgData name="sherelenedebelen@gmail.com" userId="bbbd278fe11237e9" providerId="LiveId" clId="{D8E9B11E-639D-45CA-B4E2-4B5037E89D4F}" dt="2020-12-11T19:12:56.120" v="151" actId="478"/>
          <ac:spMkLst>
            <pc:docMk/>
            <pc:sldMk cId="0" sldId="258"/>
            <ac:spMk id="337" creationId="{00000000-0000-0000-0000-000000000000}"/>
          </ac:spMkLst>
        </pc:spChg>
        <pc:spChg chg="del mod">
          <ac:chgData name="sherelenedebelen@gmail.com" userId="bbbd278fe11237e9" providerId="LiveId" clId="{D8E9B11E-639D-45CA-B4E2-4B5037E89D4F}" dt="2020-12-11T19:13:04.984" v="156" actId="478"/>
          <ac:spMkLst>
            <pc:docMk/>
            <pc:sldMk cId="0" sldId="258"/>
            <ac:spMk id="338" creationId="{00000000-0000-0000-0000-000000000000}"/>
          </ac:spMkLst>
        </pc:spChg>
        <pc:spChg chg="mod">
          <ac:chgData name="sherelenedebelen@gmail.com" userId="bbbd278fe11237e9" providerId="LiveId" clId="{D8E9B11E-639D-45CA-B4E2-4B5037E89D4F}" dt="2020-12-11T19:25:40.842" v="247" actId="1076"/>
          <ac:spMkLst>
            <pc:docMk/>
            <pc:sldMk cId="0" sldId="258"/>
            <ac:spMk id="339" creationId="{00000000-0000-0000-0000-000000000000}"/>
          </ac:spMkLst>
        </pc:spChg>
        <pc:spChg chg="del mod">
          <ac:chgData name="sherelenedebelen@gmail.com" userId="bbbd278fe11237e9" providerId="LiveId" clId="{D8E9B11E-639D-45CA-B4E2-4B5037E89D4F}" dt="2020-12-11T19:19:44.297" v="184" actId="478"/>
          <ac:spMkLst>
            <pc:docMk/>
            <pc:sldMk cId="0" sldId="258"/>
            <ac:spMk id="340" creationId="{00000000-0000-0000-0000-000000000000}"/>
          </ac:spMkLst>
        </pc:spChg>
        <pc:spChg chg="mod">
          <ac:chgData name="sherelenedebelen@gmail.com" userId="bbbd278fe11237e9" providerId="LiveId" clId="{D8E9B11E-639D-45CA-B4E2-4B5037E89D4F}" dt="2020-12-11T19:24:00.003" v="214" actId="1076"/>
          <ac:spMkLst>
            <pc:docMk/>
            <pc:sldMk cId="0" sldId="258"/>
            <ac:spMk id="341" creationId="{00000000-0000-0000-0000-000000000000}"/>
          </ac:spMkLst>
        </pc:spChg>
        <pc:picChg chg="add mod">
          <ac:chgData name="sherelenedebelen@gmail.com" userId="bbbd278fe11237e9" providerId="LiveId" clId="{D8E9B11E-639D-45CA-B4E2-4B5037E89D4F}" dt="2020-12-11T19:25:22.243" v="240" actId="14100"/>
          <ac:picMkLst>
            <pc:docMk/>
            <pc:sldMk cId="0" sldId="258"/>
            <ac:picMk id="23" creationId="{83912261-81D4-45E3-87E3-EAD13FAAF67C}"/>
          </ac:picMkLst>
        </pc:picChg>
        <pc:picChg chg="add mod">
          <ac:chgData name="sherelenedebelen@gmail.com" userId="bbbd278fe11237e9" providerId="LiveId" clId="{D8E9B11E-639D-45CA-B4E2-4B5037E89D4F}" dt="2020-12-11T19:25:25.193" v="241" actId="1076"/>
          <ac:picMkLst>
            <pc:docMk/>
            <pc:sldMk cId="0" sldId="258"/>
            <ac:picMk id="25" creationId="{AF29C126-B80A-4363-99E5-BE604FE4F129}"/>
          </ac:picMkLst>
        </pc:picChg>
        <pc:picChg chg="add mod">
          <ac:chgData name="sherelenedebelen@gmail.com" userId="bbbd278fe11237e9" providerId="LiveId" clId="{D8E9B11E-639D-45CA-B4E2-4B5037E89D4F}" dt="2020-12-11T19:25:02.047" v="235" actId="1076"/>
          <ac:picMkLst>
            <pc:docMk/>
            <pc:sldMk cId="0" sldId="258"/>
            <ac:picMk id="27" creationId="{4B6C7152-AFD3-4186-81B2-BF392886C3A5}"/>
          </ac:picMkLst>
        </pc:picChg>
      </pc:sldChg>
      <pc:sldChg chg="addSp modSp mod">
        <pc:chgData name="sherelenedebelen@gmail.com" userId="bbbd278fe11237e9" providerId="LiveId" clId="{D8E9B11E-639D-45CA-B4E2-4B5037E89D4F}" dt="2020-12-11T20:24:56.606" v="1354" actId="20577"/>
        <pc:sldMkLst>
          <pc:docMk/>
          <pc:sldMk cId="0" sldId="259"/>
        </pc:sldMkLst>
        <pc:spChg chg="add mod">
          <ac:chgData name="sherelenedebelen@gmail.com" userId="bbbd278fe11237e9" providerId="LiveId" clId="{D8E9B11E-639D-45CA-B4E2-4B5037E89D4F}" dt="2020-12-11T20:24:56.606" v="1354" actId="20577"/>
          <ac:spMkLst>
            <pc:docMk/>
            <pc:sldMk cId="0" sldId="259"/>
            <ac:spMk id="3" creationId="{A092EC18-CEBC-4B2D-BF52-4BC331B43D70}"/>
          </ac:spMkLst>
        </pc:spChg>
        <pc:spChg chg="mod">
          <ac:chgData name="sherelenedebelen@gmail.com" userId="bbbd278fe11237e9" providerId="LiveId" clId="{D8E9B11E-639D-45CA-B4E2-4B5037E89D4F}" dt="2020-12-11T20:16:22.940" v="1319" actId="14100"/>
          <ac:spMkLst>
            <pc:docMk/>
            <pc:sldMk cId="0" sldId="259"/>
            <ac:spMk id="346" creationId="{00000000-0000-0000-0000-000000000000}"/>
          </ac:spMkLst>
        </pc:spChg>
        <pc:spChg chg="mod">
          <ac:chgData name="sherelenedebelen@gmail.com" userId="bbbd278fe11237e9" providerId="LiveId" clId="{D8E9B11E-639D-45CA-B4E2-4B5037E89D4F}" dt="2020-12-11T20:16:39.596" v="1322" actId="1076"/>
          <ac:spMkLst>
            <pc:docMk/>
            <pc:sldMk cId="0" sldId="259"/>
            <ac:spMk id="348" creationId="{00000000-0000-0000-0000-000000000000}"/>
          </ac:spMkLst>
        </pc:spChg>
        <pc:spChg chg="mod">
          <ac:chgData name="sherelenedebelen@gmail.com" userId="bbbd278fe11237e9" providerId="LiveId" clId="{D8E9B11E-639D-45CA-B4E2-4B5037E89D4F}" dt="2020-12-11T19:08:24.524" v="7" actId="404"/>
          <ac:spMkLst>
            <pc:docMk/>
            <pc:sldMk cId="0" sldId="259"/>
            <ac:spMk id="349" creationId="{00000000-0000-0000-0000-000000000000}"/>
          </ac:spMkLst>
        </pc:spChg>
        <pc:picChg chg="mod">
          <ac:chgData name="sherelenedebelen@gmail.com" userId="bbbd278fe11237e9" providerId="LiveId" clId="{D8E9B11E-639D-45CA-B4E2-4B5037E89D4F}" dt="2020-12-11T20:16:33.923" v="1321" actId="1076"/>
          <ac:picMkLst>
            <pc:docMk/>
            <pc:sldMk cId="0" sldId="259"/>
            <ac:picMk id="355" creationId="{00000000-0000-0000-0000-000000000000}"/>
          </ac:picMkLst>
        </pc:picChg>
      </pc:sldChg>
      <pc:sldChg chg="modSp mod">
        <pc:chgData name="sherelenedebelen@gmail.com" userId="bbbd278fe11237e9" providerId="LiveId" clId="{D8E9B11E-639D-45CA-B4E2-4B5037E89D4F}" dt="2020-12-11T19:08:44.838" v="10" actId="2711"/>
        <pc:sldMkLst>
          <pc:docMk/>
          <pc:sldMk cId="0" sldId="260"/>
        </pc:sldMkLst>
        <pc:spChg chg="mod">
          <ac:chgData name="sherelenedebelen@gmail.com" userId="bbbd278fe11237e9" providerId="LiveId" clId="{D8E9B11E-639D-45CA-B4E2-4B5037E89D4F}" dt="2020-12-11T19:08:44.838" v="10" actId="2711"/>
          <ac:spMkLst>
            <pc:docMk/>
            <pc:sldMk cId="0" sldId="260"/>
            <ac:spMk id="361" creationId="{00000000-0000-0000-0000-000000000000}"/>
          </ac:spMkLst>
        </pc:spChg>
      </pc:sldChg>
      <pc:sldChg chg="modSp mod">
        <pc:chgData name="sherelenedebelen@gmail.com" userId="bbbd278fe11237e9" providerId="LiveId" clId="{D8E9B11E-639D-45CA-B4E2-4B5037E89D4F}" dt="2020-12-11T19:09:02.011" v="13" actId="2711"/>
        <pc:sldMkLst>
          <pc:docMk/>
          <pc:sldMk cId="0" sldId="261"/>
        </pc:sldMkLst>
        <pc:spChg chg="mod">
          <ac:chgData name="sherelenedebelen@gmail.com" userId="bbbd278fe11237e9" providerId="LiveId" clId="{D8E9B11E-639D-45CA-B4E2-4B5037E89D4F}" dt="2020-12-11T19:08:53.176" v="11" actId="2711"/>
          <ac:spMkLst>
            <pc:docMk/>
            <pc:sldMk cId="0" sldId="261"/>
            <ac:spMk id="372" creationId="{00000000-0000-0000-0000-000000000000}"/>
          </ac:spMkLst>
        </pc:spChg>
        <pc:spChg chg="mod">
          <ac:chgData name="sherelenedebelen@gmail.com" userId="bbbd278fe11237e9" providerId="LiveId" clId="{D8E9B11E-639D-45CA-B4E2-4B5037E89D4F}" dt="2020-12-11T19:08:57.451" v="12" actId="2711"/>
          <ac:spMkLst>
            <pc:docMk/>
            <pc:sldMk cId="0" sldId="261"/>
            <ac:spMk id="373" creationId="{00000000-0000-0000-0000-000000000000}"/>
          </ac:spMkLst>
        </pc:spChg>
        <pc:spChg chg="mod">
          <ac:chgData name="sherelenedebelen@gmail.com" userId="bbbd278fe11237e9" providerId="LiveId" clId="{D8E9B11E-639D-45CA-B4E2-4B5037E89D4F}" dt="2020-12-11T19:09:02.011" v="13" actId="2711"/>
          <ac:spMkLst>
            <pc:docMk/>
            <pc:sldMk cId="0" sldId="261"/>
            <ac:spMk id="374" creationId="{00000000-0000-0000-0000-000000000000}"/>
          </ac:spMkLst>
        </pc:spChg>
      </pc:sldChg>
      <pc:sldChg chg="addSp delSp modSp mod setBg">
        <pc:chgData name="sherelenedebelen@gmail.com" userId="bbbd278fe11237e9" providerId="LiveId" clId="{D8E9B11E-639D-45CA-B4E2-4B5037E89D4F}" dt="2020-12-11T19:56:07.660" v="955" actId="1076"/>
        <pc:sldMkLst>
          <pc:docMk/>
          <pc:sldMk cId="0" sldId="262"/>
        </pc:sldMkLst>
        <pc:spChg chg="add mod">
          <ac:chgData name="sherelenedebelen@gmail.com" userId="bbbd278fe11237e9" providerId="LiveId" clId="{D8E9B11E-639D-45CA-B4E2-4B5037E89D4F}" dt="2020-12-11T19:35:43.697" v="395" actId="1076"/>
          <ac:spMkLst>
            <pc:docMk/>
            <pc:sldMk cId="0" sldId="262"/>
            <ac:spMk id="2" creationId="{92027F7A-E2DD-49FC-A377-C584FD0A5391}"/>
          </ac:spMkLst>
        </pc:spChg>
        <pc:spChg chg="add mod ord">
          <ac:chgData name="sherelenedebelen@gmail.com" userId="bbbd278fe11237e9" providerId="LiveId" clId="{D8E9B11E-639D-45CA-B4E2-4B5037E89D4F}" dt="2020-12-11T19:34:19.250" v="371" actId="1076"/>
          <ac:spMkLst>
            <pc:docMk/>
            <pc:sldMk cId="0" sldId="262"/>
            <ac:spMk id="3" creationId="{24B0CA5F-A56E-457B-8E71-21D907BB5947}"/>
          </ac:spMkLst>
        </pc:spChg>
        <pc:spChg chg="add mod">
          <ac:chgData name="sherelenedebelen@gmail.com" userId="bbbd278fe11237e9" providerId="LiveId" clId="{D8E9B11E-639D-45CA-B4E2-4B5037E89D4F}" dt="2020-12-11T19:35:20.923" v="390" actId="14100"/>
          <ac:spMkLst>
            <pc:docMk/>
            <pc:sldMk cId="0" sldId="262"/>
            <ac:spMk id="4" creationId="{49CB9000-6FAE-448C-B2E3-D9DD164CEAE7}"/>
          </ac:spMkLst>
        </pc:spChg>
        <pc:spChg chg="add mod">
          <ac:chgData name="sherelenedebelen@gmail.com" userId="bbbd278fe11237e9" providerId="LiveId" clId="{D8E9B11E-639D-45CA-B4E2-4B5037E89D4F}" dt="2020-12-11T19:38:59.714" v="435" actId="1076"/>
          <ac:spMkLst>
            <pc:docMk/>
            <pc:sldMk cId="0" sldId="262"/>
            <ac:spMk id="5" creationId="{08606EA2-20C2-40EC-89B1-BD957745B4B1}"/>
          </ac:spMkLst>
        </pc:spChg>
        <pc:spChg chg="add del">
          <ac:chgData name="sherelenedebelen@gmail.com" userId="bbbd278fe11237e9" providerId="LiveId" clId="{D8E9B11E-639D-45CA-B4E2-4B5037E89D4F}" dt="2020-12-11T19:36:14.624" v="397" actId="11529"/>
          <ac:spMkLst>
            <pc:docMk/>
            <pc:sldMk cId="0" sldId="262"/>
            <ac:spMk id="6" creationId="{8CF2238E-DD42-4AC6-93FB-112DCF23E3A9}"/>
          </ac:spMkLst>
        </pc:spChg>
        <pc:spChg chg="add del mod">
          <ac:chgData name="sherelenedebelen@gmail.com" userId="bbbd278fe11237e9" providerId="LiveId" clId="{D8E9B11E-639D-45CA-B4E2-4B5037E89D4F}" dt="2020-12-11T19:33:50.758" v="363" actId="21"/>
          <ac:spMkLst>
            <pc:docMk/>
            <pc:sldMk cId="0" sldId="262"/>
            <ac:spMk id="9" creationId="{1AD8D76C-06B4-472B-A673-B43A4F2EDEEE}"/>
          </ac:spMkLst>
        </pc:spChg>
        <pc:spChg chg="add del mod">
          <ac:chgData name="sherelenedebelen@gmail.com" userId="bbbd278fe11237e9" providerId="LiveId" clId="{D8E9B11E-639D-45CA-B4E2-4B5037E89D4F}" dt="2020-12-11T19:33:53.322" v="364" actId="21"/>
          <ac:spMkLst>
            <pc:docMk/>
            <pc:sldMk cId="0" sldId="262"/>
            <ac:spMk id="10" creationId="{A161CB08-8B0D-4BD6-A414-DACF3EA782AB}"/>
          </ac:spMkLst>
        </pc:spChg>
        <pc:spChg chg="add mod ord">
          <ac:chgData name="sherelenedebelen@gmail.com" userId="bbbd278fe11237e9" providerId="LiveId" clId="{D8E9B11E-639D-45CA-B4E2-4B5037E89D4F}" dt="2020-12-11T19:34:53.325" v="383" actId="167"/>
          <ac:spMkLst>
            <pc:docMk/>
            <pc:sldMk cId="0" sldId="262"/>
            <ac:spMk id="11" creationId="{6DDFEB8B-B70C-4189-AC90-1FFE4899345E}"/>
          </ac:spMkLst>
        </pc:spChg>
        <pc:spChg chg="add mod ord">
          <ac:chgData name="sherelenedebelen@gmail.com" userId="bbbd278fe11237e9" providerId="LiveId" clId="{D8E9B11E-639D-45CA-B4E2-4B5037E89D4F}" dt="2020-12-11T19:39:02.146" v="436" actId="1076"/>
          <ac:spMkLst>
            <pc:docMk/>
            <pc:sldMk cId="0" sldId="262"/>
            <ac:spMk id="12" creationId="{5ED6C93A-057F-4BF6-BD72-F55FB3B7F7C4}"/>
          </ac:spMkLst>
        </pc:spChg>
        <pc:spChg chg="add mod">
          <ac:chgData name="sherelenedebelen@gmail.com" userId="bbbd278fe11237e9" providerId="LiveId" clId="{D8E9B11E-639D-45CA-B4E2-4B5037E89D4F}" dt="2020-12-11T19:44:06.408" v="710" actId="14100"/>
          <ac:spMkLst>
            <pc:docMk/>
            <pc:sldMk cId="0" sldId="262"/>
            <ac:spMk id="15" creationId="{B162F6F0-5B8A-4D8D-AD1C-DEA9FD2D238F}"/>
          </ac:spMkLst>
        </pc:spChg>
        <pc:spChg chg="add del mod">
          <ac:chgData name="sherelenedebelen@gmail.com" userId="bbbd278fe11237e9" providerId="LiveId" clId="{D8E9B11E-639D-45CA-B4E2-4B5037E89D4F}" dt="2020-12-11T19:36:44.648" v="403"/>
          <ac:spMkLst>
            <pc:docMk/>
            <pc:sldMk cId="0" sldId="262"/>
            <ac:spMk id="16" creationId="{3EB06C46-FA7C-4563-83F6-2A428D22549C}"/>
          </ac:spMkLst>
        </pc:spChg>
        <pc:spChg chg="add mod">
          <ac:chgData name="sherelenedebelen@gmail.com" userId="bbbd278fe11237e9" providerId="LiveId" clId="{D8E9B11E-639D-45CA-B4E2-4B5037E89D4F}" dt="2020-12-11T19:46:27.868" v="786" actId="14100"/>
          <ac:spMkLst>
            <pc:docMk/>
            <pc:sldMk cId="0" sldId="262"/>
            <ac:spMk id="17" creationId="{BB248922-DF2A-4399-8BCE-4A859997B082}"/>
          </ac:spMkLst>
        </pc:spChg>
        <pc:spChg chg="add mod">
          <ac:chgData name="sherelenedebelen@gmail.com" userId="bbbd278fe11237e9" providerId="LiveId" clId="{D8E9B11E-639D-45CA-B4E2-4B5037E89D4F}" dt="2020-12-11T19:48:02.648" v="918" actId="14100"/>
          <ac:spMkLst>
            <pc:docMk/>
            <pc:sldMk cId="0" sldId="262"/>
            <ac:spMk id="18" creationId="{8C137445-B84C-42C8-B8AD-B6F602AA5348}"/>
          </ac:spMkLst>
        </pc:spChg>
        <pc:spChg chg="add mod">
          <ac:chgData name="sherelenedebelen@gmail.com" userId="bbbd278fe11237e9" providerId="LiveId" clId="{D8E9B11E-639D-45CA-B4E2-4B5037E89D4F}" dt="2020-12-11T19:43:47.871" v="709" actId="12"/>
          <ac:spMkLst>
            <pc:docMk/>
            <pc:sldMk cId="0" sldId="262"/>
            <ac:spMk id="33" creationId="{B9DCF00D-6ACA-4AC9-9360-C9E1DBBEA7D2}"/>
          </ac:spMkLst>
        </pc:spChg>
        <pc:spChg chg="add mod">
          <ac:chgData name="sherelenedebelen@gmail.com" userId="bbbd278fe11237e9" providerId="LiveId" clId="{D8E9B11E-639D-45CA-B4E2-4B5037E89D4F}" dt="2020-12-11T19:46:32.934" v="787" actId="1076"/>
          <ac:spMkLst>
            <pc:docMk/>
            <pc:sldMk cId="0" sldId="262"/>
            <ac:spMk id="39" creationId="{CB5E615D-DA4D-4407-995F-865C549E10DC}"/>
          </ac:spMkLst>
        </pc:spChg>
        <pc:spChg chg="add mod">
          <ac:chgData name="sherelenedebelen@gmail.com" userId="bbbd278fe11237e9" providerId="LiveId" clId="{D8E9B11E-639D-45CA-B4E2-4B5037E89D4F}" dt="2020-12-11T19:47:59.665" v="917" actId="313"/>
          <ac:spMkLst>
            <pc:docMk/>
            <pc:sldMk cId="0" sldId="262"/>
            <ac:spMk id="40" creationId="{161D8472-A8A8-4230-99CB-9F790CA6A683}"/>
          </ac:spMkLst>
        </pc:spChg>
        <pc:spChg chg="del mod">
          <ac:chgData name="sherelenedebelen@gmail.com" userId="bbbd278fe11237e9" providerId="LiveId" clId="{D8E9B11E-639D-45CA-B4E2-4B5037E89D4F}" dt="2020-12-11T19:37:04.131" v="408" actId="21"/>
          <ac:spMkLst>
            <pc:docMk/>
            <pc:sldMk cId="0" sldId="262"/>
            <ac:spMk id="401" creationId="{00000000-0000-0000-0000-000000000000}"/>
          </ac:spMkLst>
        </pc:spChg>
        <pc:spChg chg="mod">
          <ac:chgData name="sherelenedebelen@gmail.com" userId="bbbd278fe11237e9" providerId="LiveId" clId="{D8E9B11E-639D-45CA-B4E2-4B5037E89D4F}" dt="2020-12-11T19:37:31.100" v="416" actId="1076"/>
          <ac:spMkLst>
            <pc:docMk/>
            <pc:sldMk cId="0" sldId="262"/>
            <ac:spMk id="403" creationId="{00000000-0000-0000-0000-000000000000}"/>
          </ac:spMkLst>
        </pc:spChg>
        <pc:picChg chg="add del mod ord">
          <ac:chgData name="sherelenedebelen@gmail.com" userId="bbbd278fe11237e9" providerId="LiveId" clId="{D8E9B11E-639D-45CA-B4E2-4B5037E89D4F}" dt="2020-12-11T19:52:02.851" v="945" actId="21"/>
          <ac:picMkLst>
            <pc:docMk/>
            <pc:sldMk cId="0" sldId="262"/>
            <ac:picMk id="38" creationId="{A6506DD9-1C98-4BC6-8FB8-FC80638EEB1B}"/>
          </ac:picMkLst>
        </pc:picChg>
        <pc:picChg chg="add mod">
          <ac:chgData name="sherelenedebelen@gmail.com" userId="bbbd278fe11237e9" providerId="LiveId" clId="{D8E9B11E-639D-45CA-B4E2-4B5037E89D4F}" dt="2020-12-11T19:56:07.660" v="955" actId="1076"/>
          <ac:picMkLst>
            <pc:docMk/>
            <pc:sldMk cId="0" sldId="262"/>
            <ac:picMk id="42" creationId="{D22F519B-49AF-436D-B6FA-97BD509CC55B}"/>
          </ac:picMkLst>
        </pc:picChg>
        <pc:cxnChg chg="add mod">
          <ac:chgData name="sherelenedebelen@gmail.com" userId="bbbd278fe11237e9" providerId="LiveId" clId="{D8E9B11E-639D-45CA-B4E2-4B5037E89D4F}" dt="2020-12-11T19:44:06.408" v="710" actId="14100"/>
          <ac:cxnSpMkLst>
            <pc:docMk/>
            <pc:sldMk cId="0" sldId="262"/>
            <ac:cxnSpMk id="8" creationId="{A7C54351-6204-4284-8033-AF20EC00D893}"/>
          </ac:cxnSpMkLst>
        </pc:cxnChg>
        <pc:cxnChg chg="add mod">
          <ac:chgData name="sherelenedebelen@gmail.com" userId="bbbd278fe11237e9" providerId="LiveId" clId="{D8E9B11E-639D-45CA-B4E2-4B5037E89D4F}" dt="2020-12-11T19:46:27.868" v="786" actId="14100"/>
          <ac:cxnSpMkLst>
            <pc:docMk/>
            <pc:sldMk cId="0" sldId="262"/>
            <ac:cxnSpMk id="21" creationId="{0904474C-AE65-40F9-8C58-2277497FDAC0}"/>
          </ac:cxnSpMkLst>
        </pc:cxnChg>
        <pc:cxnChg chg="add del mod">
          <ac:chgData name="sherelenedebelen@gmail.com" userId="bbbd278fe11237e9" providerId="LiveId" clId="{D8E9B11E-639D-45CA-B4E2-4B5037E89D4F}" dt="2020-12-11T19:39:12.431" v="439" actId="478"/>
          <ac:cxnSpMkLst>
            <pc:docMk/>
            <pc:sldMk cId="0" sldId="262"/>
            <ac:cxnSpMk id="22" creationId="{995C73B3-CF9C-405C-8279-40A42AF63CCC}"/>
          </ac:cxnSpMkLst>
        </pc:cxnChg>
        <pc:cxnChg chg="add mod">
          <ac:chgData name="sherelenedebelen@gmail.com" userId="bbbd278fe11237e9" providerId="LiveId" clId="{D8E9B11E-639D-45CA-B4E2-4B5037E89D4F}" dt="2020-12-11T19:48:02.648" v="918" actId="14100"/>
          <ac:cxnSpMkLst>
            <pc:docMk/>
            <pc:sldMk cId="0" sldId="262"/>
            <ac:cxnSpMk id="30" creationId="{B8E5231D-781C-4C68-9234-54F6A5766EBB}"/>
          </ac:cxnSpMkLst>
        </pc:cxnChg>
      </pc:sldChg>
      <pc:sldChg chg="del">
        <pc:chgData name="sherelenedebelen@gmail.com" userId="bbbd278fe11237e9" providerId="LiveId" clId="{D8E9B11E-639D-45CA-B4E2-4B5037E89D4F}" dt="2020-12-11T20:07:20.841" v="1150" actId="2696"/>
        <pc:sldMkLst>
          <pc:docMk/>
          <pc:sldMk cId="0" sldId="263"/>
        </pc:sldMkLst>
      </pc:sldChg>
      <pc:sldChg chg="del">
        <pc:chgData name="sherelenedebelen@gmail.com" userId="bbbd278fe11237e9" providerId="LiveId" clId="{D8E9B11E-639D-45CA-B4E2-4B5037E89D4F}" dt="2020-12-11T20:07:23.429" v="1151" actId="2696"/>
        <pc:sldMkLst>
          <pc:docMk/>
          <pc:sldMk cId="0" sldId="264"/>
        </pc:sldMkLst>
      </pc:sldChg>
      <pc:sldChg chg="del">
        <pc:chgData name="sherelenedebelen@gmail.com" userId="bbbd278fe11237e9" providerId="LiveId" clId="{D8E9B11E-639D-45CA-B4E2-4B5037E89D4F}" dt="2020-12-11T20:07:19.216" v="1149" actId="2696"/>
        <pc:sldMkLst>
          <pc:docMk/>
          <pc:sldMk cId="0" sldId="265"/>
        </pc:sldMkLst>
      </pc:sldChg>
      <pc:sldChg chg="addSp delSp modSp mod setBg">
        <pc:chgData name="sherelenedebelen@gmail.com" userId="bbbd278fe11237e9" providerId="LiveId" clId="{D8E9B11E-639D-45CA-B4E2-4B5037E89D4F}" dt="2020-12-11T20:06:02.653" v="1148" actId="20577"/>
        <pc:sldMkLst>
          <pc:docMk/>
          <pc:sldMk cId="0" sldId="266"/>
        </pc:sldMkLst>
        <pc:spChg chg="add del mod">
          <ac:chgData name="sherelenedebelen@gmail.com" userId="bbbd278fe11237e9" providerId="LiveId" clId="{D8E9B11E-639D-45CA-B4E2-4B5037E89D4F}" dt="2020-12-11T19:58:08.687" v="986" actId="478"/>
          <ac:spMkLst>
            <pc:docMk/>
            <pc:sldMk cId="0" sldId="266"/>
            <ac:spMk id="3" creationId="{30077127-DF21-4BAD-A07B-FC22E9A178A3}"/>
          </ac:spMkLst>
        </pc:spChg>
        <pc:spChg chg="add del mod">
          <ac:chgData name="sherelenedebelen@gmail.com" userId="bbbd278fe11237e9" providerId="LiveId" clId="{D8E9B11E-639D-45CA-B4E2-4B5037E89D4F}" dt="2020-12-11T19:58:12.845" v="988" actId="478"/>
          <ac:spMkLst>
            <pc:docMk/>
            <pc:sldMk cId="0" sldId="266"/>
            <ac:spMk id="5" creationId="{BA6CC604-33F0-4D05-9B86-B51B49EB36C7}"/>
          </ac:spMkLst>
        </pc:spChg>
        <pc:spChg chg="add del mod">
          <ac:chgData name="sherelenedebelen@gmail.com" userId="bbbd278fe11237e9" providerId="LiveId" clId="{D8E9B11E-639D-45CA-B4E2-4B5037E89D4F}" dt="2020-12-11T19:58:19.051" v="990" actId="478"/>
          <ac:spMkLst>
            <pc:docMk/>
            <pc:sldMk cId="0" sldId="266"/>
            <ac:spMk id="7" creationId="{055E68A5-3737-41A8-A2E5-16EB53D2FB2D}"/>
          </ac:spMkLst>
        </pc:spChg>
        <pc:spChg chg="add del mod">
          <ac:chgData name="sherelenedebelen@gmail.com" userId="bbbd278fe11237e9" providerId="LiveId" clId="{D8E9B11E-639D-45CA-B4E2-4B5037E89D4F}" dt="2020-12-11T19:58:23.446" v="992" actId="478"/>
          <ac:spMkLst>
            <pc:docMk/>
            <pc:sldMk cId="0" sldId="266"/>
            <ac:spMk id="9" creationId="{BD488E62-6ADF-4F97-B786-284EB62D3755}"/>
          </ac:spMkLst>
        </pc:spChg>
        <pc:spChg chg="add del mod">
          <ac:chgData name="sherelenedebelen@gmail.com" userId="bbbd278fe11237e9" providerId="LiveId" clId="{D8E9B11E-639D-45CA-B4E2-4B5037E89D4F}" dt="2020-12-11T19:58:29.795" v="994" actId="478"/>
          <ac:spMkLst>
            <pc:docMk/>
            <pc:sldMk cId="0" sldId="266"/>
            <ac:spMk id="11" creationId="{416CC6E6-84F1-4905-9AD5-E984DD216437}"/>
          </ac:spMkLst>
        </pc:spChg>
        <pc:spChg chg="add del mod">
          <ac:chgData name="sherelenedebelen@gmail.com" userId="bbbd278fe11237e9" providerId="LiveId" clId="{D8E9B11E-639D-45CA-B4E2-4B5037E89D4F}" dt="2020-12-11T19:58:34.087" v="996" actId="478"/>
          <ac:spMkLst>
            <pc:docMk/>
            <pc:sldMk cId="0" sldId="266"/>
            <ac:spMk id="13" creationId="{D50942B9-FBAE-4EEA-BC2C-722937F69755}"/>
          </ac:spMkLst>
        </pc:spChg>
        <pc:spChg chg="add del mod">
          <ac:chgData name="sherelenedebelen@gmail.com" userId="bbbd278fe11237e9" providerId="LiveId" clId="{D8E9B11E-639D-45CA-B4E2-4B5037E89D4F}" dt="2020-12-11T19:58:38.443" v="998" actId="478"/>
          <ac:spMkLst>
            <pc:docMk/>
            <pc:sldMk cId="0" sldId="266"/>
            <ac:spMk id="15" creationId="{04C083BB-98C6-4399-979B-95848B9D18B6}"/>
          </ac:spMkLst>
        </pc:spChg>
        <pc:spChg chg="add del mod">
          <ac:chgData name="sherelenedebelen@gmail.com" userId="bbbd278fe11237e9" providerId="LiveId" clId="{D8E9B11E-639D-45CA-B4E2-4B5037E89D4F}" dt="2020-12-11T19:58:42.825" v="1000" actId="478"/>
          <ac:spMkLst>
            <pc:docMk/>
            <pc:sldMk cId="0" sldId="266"/>
            <ac:spMk id="17" creationId="{B4B86091-B649-400D-BD7B-A7BE0A7C1064}"/>
          </ac:spMkLst>
        </pc:spChg>
        <pc:spChg chg="add mod">
          <ac:chgData name="sherelenedebelen@gmail.com" userId="bbbd278fe11237e9" providerId="LiveId" clId="{D8E9B11E-639D-45CA-B4E2-4B5037E89D4F}" dt="2020-12-11T20:04:06.123" v="1075" actId="208"/>
          <ac:spMkLst>
            <pc:docMk/>
            <pc:sldMk cId="0" sldId="266"/>
            <ac:spMk id="18" creationId="{8E6EA425-0C7E-45AD-83E2-3D07A416924B}"/>
          </ac:spMkLst>
        </pc:spChg>
        <pc:spChg chg="add mod">
          <ac:chgData name="sherelenedebelen@gmail.com" userId="bbbd278fe11237e9" providerId="LiveId" clId="{D8E9B11E-639D-45CA-B4E2-4B5037E89D4F}" dt="2020-12-11T20:04:24.172" v="1078" actId="1076"/>
          <ac:spMkLst>
            <pc:docMk/>
            <pc:sldMk cId="0" sldId="266"/>
            <ac:spMk id="35" creationId="{893FAACF-B59D-43CF-9ED0-0BD4B1BDA9AE}"/>
          </ac:spMkLst>
        </pc:spChg>
        <pc:spChg chg="add mod">
          <ac:chgData name="sherelenedebelen@gmail.com" userId="bbbd278fe11237e9" providerId="LiveId" clId="{D8E9B11E-639D-45CA-B4E2-4B5037E89D4F}" dt="2020-12-11T20:04:37.744" v="1083" actId="1076"/>
          <ac:spMkLst>
            <pc:docMk/>
            <pc:sldMk cId="0" sldId="266"/>
            <ac:spMk id="36" creationId="{1EDDF87B-A974-4B79-AABA-F4809E72DEAD}"/>
          </ac:spMkLst>
        </pc:spChg>
        <pc:spChg chg="add mod">
          <ac:chgData name="sherelenedebelen@gmail.com" userId="bbbd278fe11237e9" providerId="LiveId" clId="{D8E9B11E-639D-45CA-B4E2-4B5037E89D4F}" dt="2020-12-11T20:04:46.338" v="1085" actId="1076"/>
          <ac:spMkLst>
            <pc:docMk/>
            <pc:sldMk cId="0" sldId="266"/>
            <ac:spMk id="37" creationId="{7A92875B-12B1-4860-BB64-8574CCBCE144}"/>
          </ac:spMkLst>
        </pc:spChg>
        <pc:spChg chg="add mod">
          <ac:chgData name="sherelenedebelen@gmail.com" userId="bbbd278fe11237e9" providerId="LiveId" clId="{D8E9B11E-639D-45CA-B4E2-4B5037E89D4F}" dt="2020-12-11T20:06:02.653" v="1148" actId="20577"/>
          <ac:spMkLst>
            <pc:docMk/>
            <pc:sldMk cId="0" sldId="266"/>
            <ac:spMk id="38" creationId="{312C5240-B73F-4AF9-9532-12164DB2D6B6}"/>
          </ac:spMkLst>
        </pc:spChg>
        <pc:spChg chg="mod">
          <ac:chgData name="sherelenedebelen@gmail.com" userId="bbbd278fe11237e9" providerId="LiveId" clId="{D8E9B11E-639D-45CA-B4E2-4B5037E89D4F}" dt="2020-12-11T20:04:54.273" v="1089" actId="403"/>
          <ac:spMkLst>
            <pc:docMk/>
            <pc:sldMk cId="0" sldId="266"/>
            <ac:spMk id="453" creationId="{00000000-0000-0000-0000-000000000000}"/>
          </ac:spMkLst>
        </pc:spChg>
        <pc:spChg chg="del">
          <ac:chgData name="sherelenedebelen@gmail.com" userId="bbbd278fe11237e9" providerId="LiveId" clId="{D8E9B11E-639D-45CA-B4E2-4B5037E89D4F}" dt="2020-12-11T19:58:21.225" v="991" actId="478"/>
          <ac:spMkLst>
            <pc:docMk/>
            <pc:sldMk cId="0" sldId="266"/>
            <ac:spMk id="454" creationId="{00000000-0000-0000-0000-000000000000}"/>
          </ac:spMkLst>
        </pc:spChg>
        <pc:spChg chg="del">
          <ac:chgData name="sherelenedebelen@gmail.com" userId="bbbd278fe11237e9" providerId="LiveId" clId="{D8E9B11E-639D-45CA-B4E2-4B5037E89D4F}" dt="2020-12-11T19:58:10.800" v="987" actId="478"/>
          <ac:spMkLst>
            <pc:docMk/>
            <pc:sldMk cId="0" sldId="266"/>
            <ac:spMk id="455" creationId="{00000000-0000-0000-0000-000000000000}"/>
          </ac:spMkLst>
        </pc:spChg>
        <pc:spChg chg="del mod">
          <ac:chgData name="sherelenedebelen@gmail.com" userId="bbbd278fe11237e9" providerId="LiveId" clId="{D8E9B11E-639D-45CA-B4E2-4B5037E89D4F}" dt="2020-12-11T19:58:05.914" v="985" actId="478"/>
          <ac:spMkLst>
            <pc:docMk/>
            <pc:sldMk cId="0" sldId="266"/>
            <ac:spMk id="456" creationId="{00000000-0000-0000-0000-000000000000}"/>
          </ac:spMkLst>
        </pc:spChg>
        <pc:spChg chg="del">
          <ac:chgData name="sherelenedebelen@gmail.com" userId="bbbd278fe11237e9" providerId="LiveId" clId="{D8E9B11E-639D-45CA-B4E2-4B5037E89D4F}" dt="2020-12-11T19:58:16.029" v="989" actId="478"/>
          <ac:spMkLst>
            <pc:docMk/>
            <pc:sldMk cId="0" sldId="266"/>
            <ac:spMk id="457" creationId="{00000000-0000-0000-0000-000000000000}"/>
          </ac:spMkLst>
        </pc:spChg>
        <pc:spChg chg="del">
          <ac:chgData name="sherelenedebelen@gmail.com" userId="bbbd278fe11237e9" providerId="LiveId" clId="{D8E9B11E-639D-45CA-B4E2-4B5037E89D4F}" dt="2020-12-11T19:58:40.469" v="999" actId="478"/>
          <ac:spMkLst>
            <pc:docMk/>
            <pc:sldMk cId="0" sldId="266"/>
            <ac:spMk id="458" creationId="{00000000-0000-0000-0000-000000000000}"/>
          </ac:spMkLst>
        </pc:spChg>
        <pc:spChg chg="del">
          <ac:chgData name="sherelenedebelen@gmail.com" userId="bbbd278fe11237e9" providerId="LiveId" clId="{D8E9B11E-639D-45CA-B4E2-4B5037E89D4F}" dt="2020-12-11T19:58:35.998" v="997" actId="478"/>
          <ac:spMkLst>
            <pc:docMk/>
            <pc:sldMk cId="0" sldId="266"/>
            <ac:spMk id="459" creationId="{00000000-0000-0000-0000-000000000000}"/>
          </ac:spMkLst>
        </pc:spChg>
        <pc:spChg chg="del">
          <ac:chgData name="sherelenedebelen@gmail.com" userId="bbbd278fe11237e9" providerId="LiveId" clId="{D8E9B11E-639D-45CA-B4E2-4B5037E89D4F}" dt="2020-12-11T19:58:32.078" v="995" actId="478"/>
          <ac:spMkLst>
            <pc:docMk/>
            <pc:sldMk cId="0" sldId="266"/>
            <ac:spMk id="460" creationId="{00000000-0000-0000-0000-000000000000}"/>
          </ac:spMkLst>
        </pc:spChg>
        <pc:spChg chg="del">
          <ac:chgData name="sherelenedebelen@gmail.com" userId="bbbd278fe11237e9" providerId="LiveId" clId="{D8E9B11E-639D-45CA-B4E2-4B5037E89D4F}" dt="2020-12-11T19:58:26.009" v="993" actId="478"/>
          <ac:spMkLst>
            <pc:docMk/>
            <pc:sldMk cId="0" sldId="266"/>
            <ac:spMk id="461" creationId="{00000000-0000-0000-0000-000000000000}"/>
          </ac:spMkLst>
        </pc:spChg>
        <pc:picChg chg="mod modCrop">
          <ac:chgData name="sherelenedebelen@gmail.com" userId="bbbd278fe11237e9" providerId="LiveId" clId="{D8E9B11E-639D-45CA-B4E2-4B5037E89D4F}" dt="2020-12-11T20:01:37.202" v="1016" actId="18131"/>
          <ac:picMkLst>
            <pc:docMk/>
            <pc:sldMk cId="0" sldId="266"/>
            <ac:picMk id="452" creationId="{00000000-0000-0000-0000-000000000000}"/>
          </ac:picMkLst>
        </pc:picChg>
        <pc:cxnChg chg="mod">
          <ac:chgData name="sherelenedebelen@gmail.com" userId="bbbd278fe11237e9" providerId="LiveId" clId="{D8E9B11E-639D-45CA-B4E2-4B5037E89D4F}" dt="2020-12-11T20:02:32.133" v="1044" actId="692"/>
          <ac:cxnSpMkLst>
            <pc:docMk/>
            <pc:sldMk cId="0" sldId="266"/>
            <ac:cxnSpMk id="462" creationId="{00000000-0000-0000-0000-000000000000}"/>
          </ac:cxnSpMkLst>
        </pc:cxnChg>
        <pc:cxnChg chg="mod">
          <ac:chgData name="sherelenedebelen@gmail.com" userId="bbbd278fe11237e9" providerId="LiveId" clId="{D8E9B11E-639D-45CA-B4E2-4B5037E89D4F}" dt="2020-12-11T20:02:48.956" v="1047" actId="692"/>
          <ac:cxnSpMkLst>
            <pc:docMk/>
            <pc:sldMk cId="0" sldId="266"/>
            <ac:cxnSpMk id="463" creationId="{00000000-0000-0000-0000-000000000000}"/>
          </ac:cxnSpMkLst>
        </pc:cxnChg>
        <pc:cxnChg chg="mod">
          <ac:chgData name="sherelenedebelen@gmail.com" userId="bbbd278fe11237e9" providerId="LiveId" clId="{D8E9B11E-639D-45CA-B4E2-4B5037E89D4F}" dt="2020-12-11T20:02:40.830" v="1045" actId="692"/>
          <ac:cxnSpMkLst>
            <pc:docMk/>
            <pc:sldMk cId="0" sldId="266"/>
            <ac:cxnSpMk id="464" creationId="{00000000-0000-0000-0000-000000000000}"/>
          </ac:cxnSpMkLst>
        </pc:cxnChg>
        <pc:cxnChg chg="mod">
          <ac:chgData name="sherelenedebelen@gmail.com" userId="bbbd278fe11237e9" providerId="LiveId" clId="{D8E9B11E-639D-45CA-B4E2-4B5037E89D4F}" dt="2020-12-11T20:02:44.882" v="1046" actId="692"/>
          <ac:cxnSpMkLst>
            <pc:docMk/>
            <pc:sldMk cId="0" sldId="266"/>
            <ac:cxnSpMk id="465" creationId="{00000000-0000-0000-0000-000000000000}"/>
          </ac:cxnSpMkLst>
        </pc:cxnChg>
      </pc:sldChg>
      <pc:sldChg chg="modSp del mod setBg">
        <pc:chgData name="sherelenedebelen@gmail.com" userId="bbbd278fe11237e9" providerId="LiveId" clId="{D8E9B11E-639D-45CA-B4E2-4B5037E89D4F}" dt="2020-12-11T20:15:57.973" v="1314" actId="47"/>
        <pc:sldMkLst>
          <pc:docMk/>
          <pc:sldMk cId="0" sldId="267"/>
        </pc:sldMkLst>
        <pc:spChg chg="mod">
          <ac:chgData name="sherelenedebelen@gmail.com" userId="bbbd278fe11237e9" providerId="LiveId" clId="{D8E9B11E-639D-45CA-B4E2-4B5037E89D4F}" dt="2020-12-11T19:57:20.207" v="983" actId="1076"/>
          <ac:spMkLst>
            <pc:docMk/>
            <pc:sldMk cId="0" sldId="267"/>
            <ac:spMk id="472" creationId="{00000000-0000-0000-0000-000000000000}"/>
          </ac:spMkLst>
        </pc:spChg>
      </pc:sldChg>
      <pc:sldChg chg="delSp modSp del mod">
        <pc:chgData name="sherelenedebelen@gmail.com" userId="bbbd278fe11237e9" providerId="LiveId" clId="{D8E9B11E-639D-45CA-B4E2-4B5037E89D4F}" dt="2020-12-11T20:13:11.603" v="1268" actId="47"/>
        <pc:sldMkLst>
          <pc:docMk/>
          <pc:sldMk cId="0" sldId="268"/>
        </pc:sldMkLst>
        <pc:spChg chg="del mod">
          <ac:chgData name="sherelenedebelen@gmail.com" userId="bbbd278fe11237e9" providerId="LiveId" clId="{D8E9B11E-639D-45CA-B4E2-4B5037E89D4F}" dt="2020-12-11T20:13:09.894" v="1267" actId="478"/>
          <ac:spMkLst>
            <pc:docMk/>
            <pc:sldMk cId="0" sldId="268"/>
            <ac:spMk id="487" creationId="{00000000-0000-0000-0000-000000000000}"/>
          </ac:spMkLst>
        </pc:spChg>
      </pc:sldChg>
      <pc:sldChg chg="addSp delSp modSp mod setBg">
        <pc:chgData name="sherelenedebelen@gmail.com" userId="bbbd278fe11237e9" providerId="LiveId" clId="{D8E9B11E-639D-45CA-B4E2-4B5037E89D4F}" dt="2020-12-11T20:14:23.168" v="1300" actId="403"/>
        <pc:sldMkLst>
          <pc:docMk/>
          <pc:sldMk cId="0" sldId="269"/>
        </pc:sldMkLst>
        <pc:spChg chg="add del mod">
          <ac:chgData name="sherelenedebelen@gmail.com" userId="bbbd278fe11237e9" providerId="LiveId" clId="{D8E9B11E-639D-45CA-B4E2-4B5037E89D4F}" dt="2020-12-11T20:13:54.540" v="1287" actId="478"/>
          <ac:spMkLst>
            <pc:docMk/>
            <pc:sldMk cId="0" sldId="269"/>
            <ac:spMk id="3" creationId="{F60D94C8-9F88-4CD6-A36A-BAC7417CF626}"/>
          </ac:spMkLst>
        </pc:spChg>
        <pc:spChg chg="add del mod">
          <ac:chgData name="sherelenedebelen@gmail.com" userId="bbbd278fe11237e9" providerId="LiveId" clId="{D8E9B11E-639D-45CA-B4E2-4B5037E89D4F}" dt="2020-12-11T20:13:58.683" v="1290" actId="478"/>
          <ac:spMkLst>
            <pc:docMk/>
            <pc:sldMk cId="0" sldId="269"/>
            <ac:spMk id="5" creationId="{99E148E1-2395-4B5B-B343-ABD09D2180A3}"/>
          </ac:spMkLst>
        </pc:spChg>
        <pc:spChg chg="add del mod">
          <ac:chgData name="sherelenedebelen@gmail.com" userId="bbbd278fe11237e9" providerId="LiveId" clId="{D8E9B11E-639D-45CA-B4E2-4B5037E89D4F}" dt="2020-12-11T20:14:03.283" v="1292" actId="478"/>
          <ac:spMkLst>
            <pc:docMk/>
            <pc:sldMk cId="0" sldId="269"/>
            <ac:spMk id="7" creationId="{A6DA0247-A7C8-461E-875A-DB77A5293F06}"/>
          </ac:spMkLst>
        </pc:spChg>
        <pc:spChg chg="add del mod">
          <ac:chgData name="sherelenedebelen@gmail.com" userId="bbbd278fe11237e9" providerId="LiveId" clId="{D8E9B11E-639D-45CA-B4E2-4B5037E89D4F}" dt="2020-12-11T20:14:09.763" v="1294" actId="478"/>
          <ac:spMkLst>
            <pc:docMk/>
            <pc:sldMk cId="0" sldId="269"/>
            <ac:spMk id="9" creationId="{E9BB2398-B582-4822-9CD1-922988D92A74}"/>
          </ac:spMkLst>
        </pc:spChg>
        <pc:spChg chg="add del mod">
          <ac:chgData name="sherelenedebelen@gmail.com" userId="bbbd278fe11237e9" providerId="LiveId" clId="{D8E9B11E-639D-45CA-B4E2-4B5037E89D4F}" dt="2020-12-11T20:14:14.085" v="1296" actId="478"/>
          <ac:spMkLst>
            <pc:docMk/>
            <pc:sldMk cId="0" sldId="269"/>
            <ac:spMk id="11" creationId="{9FC8C279-41C9-4CA5-A981-A408571BDBE7}"/>
          </ac:spMkLst>
        </pc:spChg>
        <pc:spChg chg="add del mod">
          <ac:chgData name="sherelenedebelen@gmail.com" userId="bbbd278fe11237e9" providerId="LiveId" clId="{D8E9B11E-639D-45CA-B4E2-4B5037E89D4F}" dt="2020-12-11T20:14:17.492" v="1298" actId="478"/>
          <ac:spMkLst>
            <pc:docMk/>
            <pc:sldMk cId="0" sldId="269"/>
            <ac:spMk id="13" creationId="{2092EF91-C1DB-4C9B-8DE5-E019E9E9DEEC}"/>
          </ac:spMkLst>
        </pc:spChg>
        <pc:spChg chg="mod">
          <ac:chgData name="sherelenedebelen@gmail.com" userId="bbbd278fe11237e9" providerId="LiveId" clId="{D8E9B11E-639D-45CA-B4E2-4B5037E89D4F}" dt="2020-12-11T20:14:23.168" v="1300" actId="403"/>
          <ac:spMkLst>
            <pc:docMk/>
            <pc:sldMk cId="0" sldId="269"/>
            <ac:spMk id="493" creationId="{00000000-0000-0000-0000-000000000000}"/>
          </ac:spMkLst>
        </pc:spChg>
        <pc:spChg chg="del">
          <ac:chgData name="sherelenedebelen@gmail.com" userId="bbbd278fe11237e9" providerId="LiveId" clId="{D8E9B11E-639D-45CA-B4E2-4B5037E89D4F}" dt="2020-12-11T20:14:07.399" v="1293" actId="478"/>
          <ac:spMkLst>
            <pc:docMk/>
            <pc:sldMk cId="0" sldId="269"/>
            <ac:spMk id="494" creationId="{00000000-0000-0000-0000-000000000000}"/>
          </ac:spMkLst>
        </pc:spChg>
        <pc:spChg chg="del">
          <ac:chgData name="sherelenedebelen@gmail.com" userId="bbbd278fe11237e9" providerId="LiveId" clId="{D8E9B11E-639D-45CA-B4E2-4B5037E89D4F}" dt="2020-12-11T20:14:01.164" v="1291" actId="478"/>
          <ac:spMkLst>
            <pc:docMk/>
            <pc:sldMk cId="0" sldId="269"/>
            <ac:spMk id="495" creationId="{00000000-0000-0000-0000-000000000000}"/>
          </ac:spMkLst>
        </pc:spChg>
        <pc:spChg chg="del">
          <ac:chgData name="sherelenedebelen@gmail.com" userId="bbbd278fe11237e9" providerId="LiveId" clId="{D8E9B11E-639D-45CA-B4E2-4B5037E89D4F}" dt="2020-12-11T20:13:52.583" v="1286" actId="478"/>
          <ac:spMkLst>
            <pc:docMk/>
            <pc:sldMk cId="0" sldId="269"/>
            <ac:spMk id="496" creationId="{00000000-0000-0000-0000-000000000000}"/>
          </ac:spMkLst>
        </pc:spChg>
        <pc:spChg chg="del mod">
          <ac:chgData name="sherelenedebelen@gmail.com" userId="bbbd278fe11237e9" providerId="LiveId" clId="{D8E9B11E-639D-45CA-B4E2-4B5037E89D4F}" dt="2020-12-11T20:13:56.939" v="1289" actId="478"/>
          <ac:spMkLst>
            <pc:docMk/>
            <pc:sldMk cId="0" sldId="269"/>
            <ac:spMk id="497" creationId="{00000000-0000-0000-0000-000000000000}"/>
          </ac:spMkLst>
        </pc:spChg>
        <pc:spChg chg="del">
          <ac:chgData name="sherelenedebelen@gmail.com" userId="bbbd278fe11237e9" providerId="LiveId" clId="{D8E9B11E-639D-45CA-B4E2-4B5037E89D4F}" dt="2020-12-11T20:14:15.598" v="1297" actId="478"/>
          <ac:spMkLst>
            <pc:docMk/>
            <pc:sldMk cId="0" sldId="269"/>
            <ac:spMk id="498" creationId="{00000000-0000-0000-0000-000000000000}"/>
          </ac:spMkLst>
        </pc:spChg>
        <pc:spChg chg="del">
          <ac:chgData name="sherelenedebelen@gmail.com" userId="bbbd278fe11237e9" providerId="LiveId" clId="{D8E9B11E-639D-45CA-B4E2-4B5037E89D4F}" dt="2020-12-11T20:14:12.628" v="1295" actId="478"/>
          <ac:spMkLst>
            <pc:docMk/>
            <pc:sldMk cId="0" sldId="269"/>
            <ac:spMk id="499" creationId="{00000000-0000-0000-0000-000000000000}"/>
          </ac:spMkLst>
        </pc:spChg>
        <pc:picChg chg="del">
          <ac:chgData name="sherelenedebelen@gmail.com" userId="bbbd278fe11237e9" providerId="LiveId" clId="{D8E9B11E-639D-45CA-B4E2-4B5037E89D4F}" dt="2020-12-11T20:13:25.392" v="1271" actId="21"/>
          <ac:picMkLst>
            <pc:docMk/>
            <pc:sldMk cId="0" sldId="269"/>
            <ac:picMk id="500" creationId="{00000000-0000-0000-0000-000000000000}"/>
          </ac:picMkLst>
        </pc:picChg>
        <pc:picChg chg="del">
          <ac:chgData name="sherelenedebelen@gmail.com" userId="bbbd278fe11237e9" providerId="LiveId" clId="{D8E9B11E-639D-45CA-B4E2-4B5037E89D4F}" dt="2020-12-11T20:13:23.907" v="1270" actId="21"/>
          <ac:picMkLst>
            <pc:docMk/>
            <pc:sldMk cId="0" sldId="269"/>
            <ac:picMk id="501" creationId="{00000000-0000-0000-0000-000000000000}"/>
          </ac:picMkLst>
        </pc:picChg>
        <pc:picChg chg="del">
          <ac:chgData name="sherelenedebelen@gmail.com" userId="bbbd278fe11237e9" providerId="LiveId" clId="{D8E9B11E-639D-45CA-B4E2-4B5037E89D4F}" dt="2020-12-11T20:13:21.946" v="1269" actId="21"/>
          <ac:picMkLst>
            <pc:docMk/>
            <pc:sldMk cId="0" sldId="269"/>
            <ac:picMk id="502" creationId="{00000000-0000-0000-0000-000000000000}"/>
          </ac:picMkLst>
        </pc:picChg>
      </pc:sldChg>
      <pc:sldChg chg="del">
        <pc:chgData name="sherelenedebelen@gmail.com" userId="bbbd278fe11237e9" providerId="LiveId" clId="{D8E9B11E-639D-45CA-B4E2-4B5037E89D4F}" dt="2020-12-11T20:14:26.606" v="1301" actId="47"/>
        <pc:sldMkLst>
          <pc:docMk/>
          <pc:sldMk cId="0" sldId="270"/>
        </pc:sldMkLst>
      </pc:sldChg>
      <pc:sldChg chg="del">
        <pc:chgData name="sherelenedebelen@gmail.com" userId="bbbd278fe11237e9" providerId="LiveId" clId="{D8E9B11E-639D-45CA-B4E2-4B5037E89D4F}" dt="2020-12-11T20:14:28.612" v="1302" actId="47"/>
        <pc:sldMkLst>
          <pc:docMk/>
          <pc:sldMk cId="0" sldId="271"/>
        </pc:sldMkLst>
      </pc:sldChg>
      <pc:sldChg chg="del">
        <pc:chgData name="sherelenedebelen@gmail.com" userId="bbbd278fe11237e9" providerId="LiveId" clId="{D8E9B11E-639D-45CA-B4E2-4B5037E89D4F}" dt="2020-12-11T20:14:30.224" v="1303" actId="47"/>
        <pc:sldMkLst>
          <pc:docMk/>
          <pc:sldMk cId="0" sldId="272"/>
        </pc:sldMkLst>
      </pc:sldChg>
      <pc:sldChg chg="del">
        <pc:chgData name="sherelenedebelen@gmail.com" userId="bbbd278fe11237e9" providerId="LiveId" clId="{D8E9B11E-639D-45CA-B4E2-4B5037E89D4F}" dt="2020-12-11T20:14:31.722" v="1304" actId="47"/>
        <pc:sldMkLst>
          <pc:docMk/>
          <pc:sldMk cId="0" sldId="273"/>
        </pc:sldMkLst>
      </pc:sldChg>
      <pc:sldChg chg="del">
        <pc:chgData name="sherelenedebelen@gmail.com" userId="bbbd278fe11237e9" providerId="LiveId" clId="{D8E9B11E-639D-45CA-B4E2-4B5037E89D4F}" dt="2020-12-11T20:14:33.258" v="1305" actId="47"/>
        <pc:sldMkLst>
          <pc:docMk/>
          <pc:sldMk cId="0" sldId="274"/>
        </pc:sldMkLst>
      </pc:sldChg>
      <pc:sldChg chg="del">
        <pc:chgData name="sherelenedebelen@gmail.com" userId="bbbd278fe11237e9" providerId="LiveId" clId="{D8E9B11E-639D-45CA-B4E2-4B5037E89D4F}" dt="2020-12-11T20:14:34.415" v="1306" actId="47"/>
        <pc:sldMkLst>
          <pc:docMk/>
          <pc:sldMk cId="0" sldId="275"/>
        </pc:sldMkLst>
      </pc:sldChg>
      <pc:sldChg chg="del">
        <pc:chgData name="sherelenedebelen@gmail.com" userId="bbbd278fe11237e9" providerId="LiveId" clId="{D8E9B11E-639D-45CA-B4E2-4B5037E89D4F}" dt="2020-12-11T20:14:35.649" v="1307" actId="47"/>
        <pc:sldMkLst>
          <pc:docMk/>
          <pc:sldMk cId="0" sldId="276"/>
        </pc:sldMkLst>
      </pc:sldChg>
      <pc:sldChg chg="del">
        <pc:chgData name="sherelenedebelen@gmail.com" userId="bbbd278fe11237e9" providerId="LiveId" clId="{D8E9B11E-639D-45CA-B4E2-4B5037E89D4F}" dt="2020-12-11T20:14:36.944" v="1308" actId="47"/>
        <pc:sldMkLst>
          <pc:docMk/>
          <pc:sldMk cId="0" sldId="277"/>
        </pc:sldMkLst>
      </pc:sldChg>
      <pc:sldChg chg="del">
        <pc:chgData name="sherelenedebelen@gmail.com" userId="bbbd278fe11237e9" providerId="LiveId" clId="{D8E9B11E-639D-45CA-B4E2-4B5037E89D4F}" dt="2020-12-11T20:14:39.322" v="1310" actId="47"/>
        <pc:sldMkLst>
          <pc:docMk/>
          <pc:sldMk cId="0" sldId="278"/>
        </pc:sldMkLst>
      </pc:sldChg>
      <pc:sldChg chg="del">
        <pc:chgData name="sherelenedebelen@gmail.com" userId="bbbd278fe11237e9" providerId="LiveId" clId="{D8E9B11E-639D-45CA-B4E2-4B5037E89D4F}" dt="2020-12-11T20:14:38.252" v="1309" actId="47"/>
        <pc:sldMkLst>
          <pc:docMk/>
          <pc:sldMk cId="0" sldId="279"/>
        </pc:sldMkLst>
      </pc:sldChg>
      <pc:sldChg chg="del">
        <pc:chgData name="sherelenedebelen@gmail.com" userId="bbbd278fe11237e9" providerId="LiveId" clId="{D8E9B11E-639D-45CA-B4E2-4B5037E89D4F}" dt="2020-12-11T20:08:27.198" v="1166" actId="47"/>
        <pc:sldMkLst>
          <pc:docMk/>
          <pc:sldMk cId="0" sldId="280"/>
        </pc:sldMkLst>
      </pc:sldChg>
      <pc:sldChg chg="modSp mod setBg">
        <pc:chgData name="sherelenedebelen@gmail.com" userId="bbbd278fe11237e9" providerId="LiveId" clId="{D8E9B11E-639D-45CA-B4E2-4B5037E89D4F}" dt="2020-12-11T20:12:32.474" v="1257" actId="14826"/>
        <pc:sldMkLst>
          <pc:docMk/>
          <pc:sldMk cId="0" sldId="281"/>
        </pc:sldMkLst>
        <pc:spChg chg="mod">
          <ac:chgData name="sherelenedebelen@gmail.com" userId="bbbd278fe11237e9" providerId="LiveId" clId="{D8E9B11E-639D-45CA-B4E2-4B5037E89D4F}" dt="2020-12-11T20:11:23.837" v="1247" actId="403"/>
          <ac:spMkLst>
            <pc:docMk/>
            <pc:sldMk cId="0" sldId="281"/>
            <ac:spMk id="941" creationId="{00000000-0000-0000-0000-000000000000}"/>
          </ac:spMkLst>
        </pc:spChg>
        <pc:spChg chg="mod">
          <ac:chgData name="sherelenedebelen@gmail.com" userId="bbbd278fe11237e9" providerId="LiveId" clId="{D8E9B11E-639D-45CA-B4E2-4B5037E89D4F}" dt="2020-12-11T20:11:38.370" v="1256" actId="20577"/>
          <ac:spMkLst>
            <pc:docMk/>
            <pc:sldMk cId="0" sldId="281"/>
            <ac:spMk id="942" creationId="{00000000-0000-0000-0000-000000000000}"/>
          </ac:spMkLst>
        </pc:spChg>
        <pc:spChg chg="mod">
          <ac:chgData name="sherelenedebelen@gmail.com" userId="bbbd278fe11237e9" providerId="LiveId" clId="{D8E9B11E-639D-45CA-B4E2-4B5037E89D4F}" dt="2020-12-11T20:11:04.632" v="1234" actId="1076"/>
          <ac:spMkLst>
            <pc:docMk/>
            <pc:sldMk cId="0" sldId="281"/>
            <ac:spMk id="956" creationId="{00000000-0000-0000-0000-000000000000}"/>
          </ac:spMkLst>
        </pc:spChg>
        <pc:picChg chg="mod">
          <ac:chgData name="sherelenedebelen@gmail.com" userId="bbbd278fe11237e9" providerId="LiveId" clId="{D8E9B11E-639D-45CA-B4E2-4B5037E89D4F}" dt="2020-12-11T20:12:32.474" v="1257" actId="14826"/>
          <ac:picMkLst>
            <pc:docMk/>
            <pc:sldMk cId="0" sldId="281"/>
            <ac:picMk id="954" creationId="{00000000-0000-0000-0000-000000000000}"/>
          </ac:picMkLst>
        </pc:picChg>
      </pc:sldChg>
      <pc:sldChg chg="del">
        <pc:chgData name="sherelenedebelen@gmail.com" userId="bbbd278fe11237e9" providerId="LiveId" clId="{D8E9B11E-639D-45CA-B4E2-4B5037E89D4F}" dt="2020-12-11T20:08:25.880" v="1165" actId="47"/>
        <pc:sldMkLst>
          <pc:docMk/>
          <pc:sldMk cId="0" sldId="282"/>
        </pc:sldMkLst>
      </pc:sldChg>
      <pc:sldChg chg="del">
        <pc:chgData name="sherelenedebelen@gmail.com" userId="bbbd278fe11237e9" providerId="LiveId" clId="{D8E9B11E-639D-45CA-B4E2-4B5037E89D4F}" dt="2020-12-11T20:12:49.781" v="1258" actId="2696"/>
        <pc:sldMkLst>
          <pc:docMk/>
          <pc:sldMk cId="0" sldId="283"/>
        </pc:sldMkLst>
      </pc:sldChg>
      <pc:sldChg chg="del">
        <pc:chgData name="sherelenedebelen@gmail.com" userId="bbbd278fe11237e9" providerId="LiveId" clId="{D8E9B11E-639D-45CA-B4E2-4B5037E89D4F}" dt="2020-12-11T20:08:21.544" v="1164" actId="47"/>
        <pc:sldMkLst>
          <pc:docMk/>
          <pc:sldMk cId="0" sldId="284"/>
        </pc:sldMkLst>
      </pc:sldChg>
      <pc:sldChg chg="del">
        <pc:chgData name="sherelenedebelen@gmail.com" userId="bbbd278fe11237e9" providerId="LiveId" clId="{D8E9B11E-639D-45CA-B4E2-4B5037E89D4F}" dt="2020-12-11T20:08:20.203" v="1163" actId="47"/>
        <pc:sldMkLst>
          <pc:docMk/>
          <pc:sldMk cId="0" sldId="285"/>
        </pc:sldMkLst>
      </pc:sldChg>
      <pc:sldChg chg="del">
        <pc:chgData name="sherelenedebelen@gmail.com" userId="bbbd278fe11237e9" providerId="LiveId" clId="{D8E9B11E-639D-45CA-B4E2-4B5037E89D4F}" dt="2020-12-11T20:12:52.267" v="1259" actId="47"/>
        <pc:sldMkLst>
          <pc:docMk/>
          <pc:sldMk cId="0" sldId="286"/>
        </pc:sldMkLst>
      </pc:sldChg>
      <pc:sldChg chg="del">
        <pc:chgData name="sherelenedebelen@gmail.com" userId="bbbd278fe11237e9" providerId="LiveId" clId="{D8E9B11E-639D-45CA-B4E2-4B5037E89D4F}" dt="2020-12-11T20:08:11.975" v="1162" actId="47"/>
        <pc:sldMkLst>
          <pc:docMk/>
          <pc:sldMk cId="0" sldId="287"/>
        </pc:sldMkLst>
      </pc:sldChg>
      <pc:sldChg chg="del">
        <pc:chgData name="sherelenedebelen@gmail.com" userId="bbbd278fe11237e9" providerId="LiveId" clId="{D8E9B11E-639D-45CA-B4E2-4B5037E89D4F}" dt="2020-12-11T20:14:41.418" v="1311" actId="47"/>
        <pc:sldMkLst>
          <pc:docMk/>
          <pc:sldMk cId="0" sldId="288"/>
        </pc:sldMkLst>
      </pc:sldChg>
      <pc:sldChg chg="del">
        <pc:chgData name="sherelenedebelen@gmail.com" userId="bbbd278fe11237e9" providerId="LiveId" clId="{D8E9B11E-639D-45CA-B4E2-4B5037E89D4F}" dt="2020-12-11T20:08:09.634" v="1160" actId="47"/>
        <pc:sldMkLst>
          <pc:docMk/>
          <pc:sldMk cId="0" sldId="289"/>
        </pc:sldMkLst>
      </pc:sldChg>
      <pc:sldChg chg="del">
        <pc:chgData name="sherelenedebelen@gmail.com" userId="bbbd278fe11237e9" providerId="LiveId" clId="{D8E9B11E-639D-45CA-B4E2-4B5037E89D4F}" dt="2020-12-11T20:08:08.391" v="1159" actId="47"/>
        <pc:sldMkLst>
          <pc:docMk/>
          <pc:sldMk cId="0" sldId="290"/>
        </pc:sldMkLst>
      </pc:sldChg>
      <pc:sldChg chg="del">
        <pc:chgData name="sherelenedebelen@gmail.com" userId="bbbd278fe11237e9" providerId="LiveId" clId="{D8E9B11E-639D-45CA-B4E2-4B5037E89D4F}" dt="2020-12-11T20:08:10.673" v="1161" actId="47"/>
        <pc:sldMkLst>
          <pc:docMk/>
          <pc:sldMk cId="0" sldId="291"/>
        </pc:sldMkLst>
      </pc:sldChg>
      <pc:sldChg chg="del">
        <pc:chgData name="sherelenedebelen@gmail.com" userId="bbbd278fe11237e9" providerId="LiveId" clId="{D8E9B11E-639D-45CA-B4E2-4B5037E89D4F}" dt="2020-12-11T20:08:07.143" v="1158" actId="47"/>
        <pc:sldMkLst>
          <pc:docMk/>
          <pc:sldMk cId="0" sldId="292"/>
        </pc:sldMkLst>
      </pc:sldChg>
      <pc:sldChg chg="del">
        <pc:chgData name="sherelenedebelen@gmail.com" userId="bbbd278fe11237e9" providerId="LiveId" clId="{D8E9B11E-639D-45CA-B4E2-4B5037E89D4F}" dt="2020-12-11T20:14:43.041" v="1312" actId="47"/>
        <pc:sldMkLst>
          <pc:docMk/>
          <pc:sldMk cId="0" sldId="293"/>
        </pc:sldMkLst>
      </pc:sldChg>
      <pc:sldChg chg="del">
        <pc:chgData name="sherelenedebelen@gmail.com" userId="bbbd278fe11237e9" providerId="LiveId" clId="{D8E9B11E-639D-45CA-B4E2-4B5037E89D4F}" dt="2020-12-11T20:14:44.142" v="1313" actId="47"/>
        <pc:sldMkLst>
          <pc:docMk/>
          <pc:sldMk cId="0" sldId="294"/>
        </pc:sldMkLst>
      </pc:sldChg>
      <pc:sldChg chg="del">
        <pc:chgData name="sherelenedebelen@gmail.com" userId="bbbd278fe11237e9" providerId="LiveId" clId="{D8E9B11E-639D-45CA-B4E2-4B5037E89D4F}" dt="2020-12-11T20:07:57.673" v="1154" actId="2696"/>
        <pc:sldMkLst>
          <pc:docMk/>
          <pc:sldMk cId="0" sldId="295"/>
        </pc:sldMkLst>
      </pc:sldChg>
      <pc:sldChg chg="modSp del mod">
        <pc:chgData name="sherelenedebelen@gmail.com" userId="bbbd278fe11237e9" providerId="LiveId" clId="{D8E9B11E-639D-45CA-B4E2-4B5037E89D4F}" dt="2020-12-11T20:08:06.170" v="1157" actId="2696"/>
        <pc:sldMkLst>
          <pc:docMk/>
          <pc:sldMk cId="0" sldId="296"/>
        </pc:sldMkLst>
        <pc:grpChg chg="mod">
          <ac:chgData name="sherelenedebelen@gmail.com" userId="bbbd278fe11237e9" providerId="LiveId" clId="{D8E9B11E-639D-45CA-B4E2-4B5037E89D4F}" dt="2020-12-11T20:08:02.044" v="1156" actId="1076"/>
          <ac:grpSpMkLst>
            <pc:docMk/>
            <pc:sldMk cId="0" sldId="296"/>
            <ac:grpSpMk id="10947" creationId="{00000000-0000-0000-0000-000000000000}"/>
          </ac:grpSpMkLst>
        </pc:grpChg>
      </pc:sldChg>
      <pc:sldChg chg="del">
        <pc:chgData name="sherelenedebelen@gmail.com" userId="bbbd278fe11237e9" providerId="LiveId" clId="{D8E9B11E-639D-45CA-B4E2-4B5037E89D4F}" dt="2020-12-11T20:12:58.552" v="1264" actId="47"/>
        <pc:sldMkLst>
          <pc:docMk/>
          <pc:sldMk cId="0" sldId="297"/>
        </pc:sldMkLst>
      </pc:sldChg>
      <pc:sldChg chg="del">
        <pc:chgData name="sherelenedebelen@gmail.com" userId="bbbd278fe11237e9" providerId="LiveId" clId="{D8E9B11E-639D-45CA-B4E2-4B5037E89D4F}" dt="2020-12-11T20:12:56.448" v="1262" actId="47"/>
        <pc:sldMkLst>
          <pc:docMk/>
          <pc:sldMk cId="0" sldId="298"/>
        </pc:sldMkLst>
      </pc:sldChg>
      <pc:sldChg chg="del">
        <pc:chgData name="sherelenedebelen@gmail.com" userId="bbbd278fe11237e9" providerId="LiveId" clId="{D8E9B11E-639D-45CA-B4E2-4B5037E89D4F}" dt="2020-12-11T20:12:55.361" v="1261" actId="47"/>
        <pc:sldMkLst>
          <pc:docMk/>
          <pc:sldMk cId="0" sldId="299"/>
        </pc:sldMkLst>
      </pc:sldChg>
      <pc:sldChg chg="del">
        <pc:chgData name="sherelenedebelen@gmail.com" userId="bbbd278fe11237e9" providerId="LiveId" clId="{D8E9B11E-639D-45CA-B4E2-4B5037E89D4F}" dt="2020-12-11T20:12:57.446" v="1263" actId="47"/>
        <pc:sldMkLst>
          <pc:docMk/>
          <pc:sldMk cId="0" sldId="300"/>
        </pc:sldMkLst>
      </pc:sldChg>
      <pc:sldChg chg="del">
        <pc:chgData name="sherelenedebelen@gmail.com" userId="bbbd278fe11237e9" providerId="LiveId" clId="{D8E9B11E-639D-45CA-B4E2-4B5037E89D4F}" dt="2020-12-11T20:07:45.020" v="1153" actId="2696"/>
        <pc:sldMkLst>
          <pc:docMk/>
          <pc:sldMk cId="0" sldId="301"/>
        </pc:sldMkLst>
      </pc:sldChg>
      <pc:sldChg chg="del">
        <pc:chgData name="sherelenedebelen@gmail.com" userId="bbbd278fe11237e9" providerId="LiveId" clId="{D8E9B11E-639D-45CA-B4E2-4B5037E89D4F}" dt="2020-12-11T20:07:41.999" v="1152" actId="2696"/>
        <pc:sldMkLst>
          <pc:docMk/>
          <pc:sldMk cId="0" sldId="302"/>
        </pc:sldMkLst>
      </pc:sldChg>
      <pc:sldChg chg="del">
        <pc:chgData name="sherelenedebelen@gmail.com" userId="bbbd278fe11237e9" providerId="LiveId" clId="{D8E9B11E-639D-45CA-B4E2-4B5037E89D4F}" dt="2020-12-11T20:12:54.470" v="1260" actId="47"/>
        <pc:sldMkLst>
          <pc:docMk/>
          <pc:sldMk cId="0" sldId="303"/>
        </pc:sldMkLst>
      </pc:sldChg>
      <pc:sldMasterChg chg="delSldLayout">
        <pc:chgData name="sherelenedebelen@gmail.com" userId="bbbd278fe11237e9" providerId="LiveId" clId="{D8E9B11E-639D-45CA-B4E2-4B5037E89D4F}" dt="2020-12-11T20:15:57.973" v="1314" actId="47"/>
        <pc:sldMasterMkLst>
          <pc:docMk/>
          <pc:sldMasterMk cId="0" sldId="2147483695"/>
        </pc:sldMasterMkLst>
        <pc:sldLayoutChg chg="del">
          <pc:chgData name="sherelenedebelen@gmail.com" userId="bbbd278fe11237e9" providerId="LiveId" clId="{D8E9B11E-639D-45CA-B4E2-4B5037E89D4F}" dt="2020-12-11T20:14:26.606" v="1301" actId="47"/>
          <pc:sldLayoutMkLst>
            <pc:docMk/>
            <pc:sldMasterMk cId="0" sldId="2147483695"/>
            <pc:sldLayoutMk cId="0" sldId="2147483651"/>
          </pc:sldLayoutMkLst>
        </pc:sldLayoutChg>
        <pc:sldLayoutChg chg="del">
          <pc:chgData name="sherelenedebelen@gmail.com" userId="bbbd278fe11237e9" providerId="LiveId" clId="{D8E9B11E-639D-45CA-B4E2-4B5037E89D4F}" dt="2020-12-11T20:12:49.781" v="1258" actId="2696"/>
          <pc:sldLayoutMkLst>
            <pc:docMk/>
            <pc:sldMasterMk cId="0" sldId="2147483695"/>
            <pc:sldLayoutMk cId="0" sldId="2147483653"/>
          </pc:sldLayoutMkLst>
        </pc:sldLayoutChg>
        <pc:sldLayoutChg chg="del">
          <pc:chgData name="sherelenedebelen@gmail.com" userId="bbbd278fe11237e9" providerId="LiveId" clId="{D8E9B11E-639D-45CA-B4E2-4B5037E89D4F}" dt="2020-12-11T20:14:30.224" v="1303" actId="47"/>
          <pc:sldLayoutMkLst>
            <pc:docMk/>
            <pc:sldMasterMk cId="0" sldId="2147483695"/>
            <pc:sldLayoutMk cId="0" sldId="2147483654"/>
          </pc:sldLayoutMkLst>
        </pc:sldLayoutChg>
        <pc:sldLayoutChg chg="del">
          <pc:chgData name="sherelenedebelen@gmail.com" userId="bbbd278fe11237e9" providerId="LiveId" clId="{D8E9B11E-639D-45CA-B4E2-4B5037E89D4F}" dt="2020-12-11T20:07:20.841" v="1150" actId="2696"/>
          <pc:sldLayoutMkLst>
            <pc:docMk/>
            <pc:sldMasterMk cId="0" sldId="2147483695"/>
            <pc:sldLayoutMk cId="0" sldId="2147483655"/>
          </pc:sldLayoutMkLst>
        </pc:sldLayoutChg>
        <pc:sldLayoutChg chg="del">
          <pc:chgData name="sherelenedebelen@gmail.com" userId="bbbd278fe11237e9" providerId="LiveId" clId="{D8E9B11E-639D-45CA-B4E2-4B5037E89D4F}" dt="2020-12-11T20:15:57.973" v="1314" actId="47"/>
          <pc:sldLayoutMkLst>
            <pc:docMk/>
            <pc:sldMasterMk cId="0" sldId="2147483695"/>
            <pc:sldLayoutMk cId="0" sldId="2147483657"/>
          </pc:sldLayoutMkLst>
        </pc:sldLayoutChg>
        <pc:sldLayoutChg chg="del">
          <pc:chgData name="sherelenedebelen@gmail.com" userId="bbbd278fe11237e9" providerId="LiveId" clId="{D8E9B11E-639D-45CA-B4E2-4B5037E89D4F}" dt="2020-12-11T20:07:23.429" v="1151" actId="2696"/>
          <pc:sldLayoutMkLst>
            <pc:docMk/>
            <pc:sldMasterMk cId="0" sldId="2147483695"/>
            <pc:sldLayoutMk cId="0" sldId="2147483659"/>
          </pc:sldLayoutMkLst>
        </pc:sldLayoutChg>
        <pc:sldLayoutChg chg="del">
          <pc:chgData name="sherelenedebelen@gmail.com" userId="bbbd278fe11237e9" providerId="LiveId" clId="{D8E9B11E-639D-45CA-B4E2-4B5037E89D4F}" dt="2020-12-11T20:14:33.258" v="1305" actId="47"/>
          <pc:sldLayoutMkLst>
            <pc:docMk/>
            <pc:sldMasterMk cId="0" sldId="2147483695"/>
            <pc:sldLayoutMk cId="0" sldId="2147483661"/>
          </pc:sldLayoutMkLst>
        </pc:sldLayoutChg>
        <pc:sldLayoutChg chg="del">
          <pc:chgData name="sherelenedebelen@gmail.com" userId="bbbd278fe11237e9" providerId="LiveId" clId="{D8E9B11E-639D-45CA-B4E2-4B5037E89D4F}" dt="2020-12-11T20:14:35.649" v="1307" actId="47"/>
          <pc:sldLayoutMkLst>
            <pc:docMk/>
            <pc:sldMasterMk cId="0" sldId="2147483695"/>
            <pc:sldLayoutMk cId="0" sldId="2147483664"/>
          </pc:sldLayoutMkLst>
        </pc:sldLayoutChg>
        <pc:sldLayoutChg chg="del">
          <pc:chgData name="sherelenedebelen@gmail.com" userId="bbbd278fe11237e9" providerId="LiveId" clId="{D8E9B11E-639D-45CA-B4E2-4B5037E89D4F}" dt="2020-12-11T20:14:38.252" v="1309" actId="47"/>
          <pc:sldLayoutMkLst>
            <pc:docMk/>
            <pc:sldMasterMk cId="0" sldId="2147483695"/>
            <pc:sldLayoutMk cId="0" sldId="2147483665"/>
          </pc:sldLayoutMkLst>
        </pc:sldLayoutChg>
        <pc:sldLayoutChg chg="del">
          <pc:chgData name="sherelenedebelen@gmail.com" userId="bbbd278fe11237e9" providerId="LiveId" clId="{D8E9B11E-639D-45CA-B4E2-4B5037E89D4F}" dt="2020-12-11T20:13:11.603" v="1268" actId="47"/>
          <pc:sldLayoutMkLst>
            <pc:docMk/>
            <pc:sldMasterMk cId="0" sldId="2147483695"/>
            <pc:sldLayoutMk cId="0" sldId="2147483667"/>
          </pc:sldLayoutMkLst>
        </pc:sldLayoutChg>
        <pc:sldLayoutChg chg="del">
          <pc:chgData name="sherelenedebelen@gmail.com" userId="bbbd278fe11237e9" providerId="LiveId" clId="{D8E9B11E-639D-45CA-B4E2-4B5037E89D4F}" dt="2020-12-11T20:08:27.198" v="1166" actId="47"/>
          <pc:sldLayoutMkLst>
            <pc:docMk/>
            <pc:sldMasterMk cId="0" sldId="2147483695"/>
            <pc:sldLayoutMk cId="0" sldId="2147483668"/>
          </pc:sldLayoutMkLst>
        </pc:sldLayoutChg>
        <pc:sldLayoutChg chg="del">
          <pc:chgData name="sherelenedebelen@gmail.com" userId="bbbd278fe11237e9" providerId="LiveId" clId="{D8E9B11E-639D-45CA-B4E2-4B5037E89D4F}" dt="2020-12-11T20:07:19.216" v="1149" actId="2696"/>
          <pc:sldLayoutMkLst>
            <pc:docMk/>
            <pc:sldMasterMk cId="0" sldId="2147483695"/>
            <pc:sldLayoutMk cId="0" sldId="2147483669"/>
          </pc:sldLayoutMkLst>
        </pc:sldLayoutChg>
      </pc:sldMasterChg>
      <pc:sldMasterChg chg="del delSldLayout">
        <pc:chgData name="sherelenedebelen@gmail.com" userId="bbbd278fe11237e9" providerId="LiveId" clId="{D8E9B11E-639D-45CA-B4E2-4B5037E89D4F}" dt="2020-12-11T20:14:44.142" v="1313" actId="47"/>
        <pc:sldMasterMkLst>
          <pc:docMk/>
          <pc:sldMasterMk cId="0" sldId="2147483696"/>
        </pc:sldMasterMkLst>
        <pc:sldLayoutChg chg="del">
          <pc:chgData name="sherelenedebelen@gmail.com" userId="bbbd278fe11237e9" providerId="LiveId" clId="{D8E9B11E-639D-45CA-B4E2-4B5037E89D4F}" dt="2020-12-11T20:14:44.142" v="1313" actId="47"/>
          <pc:sldLayoutMkLst>
            <pc:docMk/>
            <pc:sldMasterMk cId="0" sldId="2147483696"/>
            <pc:sldLayoutMk cId="0" sldId="2147483671"/>
          </pc:sldLayoutMkLst>
        </pc:sldLayoutChg>
      </pc:sldMasterChg>
      <pc:sldMasterChg chg="del delSldLayout">
        <pc:chgData name="sherelenedebelen@gmail.com" userId="bbbd278fe11237e9" providerId="LiveId" clId="{D8E9B11E-639D-45CA-B4E2-4B5037E89D4F}" dt="2020-12-11T20:08:20.203" v="1163" actId="47"/>
        <pc:sldMasterMkLst>
          <pc:docMk/>
          <pc:sldMasterMk cId="0" sldId="2147483697"/>
        </pc:sldMasterMkLst>
        <pc:sldLayoutChg chg="del">
          <pc:chgData name="sherelenedebelen@gmail.com" userId="bbbd278fe11237e9" providerId="LiveId" clId="{D8E9B11E-639D-45CA-B4E2-4B5037E89D4F}" dt="2020-12-11T20:08:20.203" v="1163" actId="47"/>
          <pc:sldLayoutMkLst>
            <pc:docMk/>
            <pc:sldMasterMk cId="0" sldId="2147483697"/>
            <pc:sldLayoutMk cId="0" sldId="2147483672"/>
          </pc:sldLayoutMkLst>
        </pc:sldLayoutChg>
        <pc:sldLayoutChg chg="del">
          <pc:chgData name="sherelenedebelen@gmail.com" userId="bbbd278fe11237e9" providerId="LiveId" clId="{D8E9B11E-639D-45CA-B4E2-4B5037E89D4F}" dt="2020-12-11T20:08:20.203" v="1163" actId="47"/>
          <pc:sldLayoutMkLst>
            <pc:docMk/>
            <pc:sldMasterMk cId="0" sldId="2147483697"/>
            <pc:sldLayoutMk cId="0" sldId="2147483673"/>
          </pc:sldLayoutMkLst>
        </pc:sldLayoutChg>
        <pc:sldLayoutChg chg="del">
          <pc:chgData name="sherelenedebelen@gmail.com" userId="bbbd278fe11237e9" providerId="LiveId" clId="{D8E9B11E-639D-45CA-B4E2-4B5037E89D4F}" dt="2020-12-11T20:08:20.203" v="1163" actId="47"/>
          <pc:sldLayoutMkLst>
            <pc:docMk/>
            <pc:sldMasterMk cId="0" sldId="2147483697"/>
            <pc:sldLayoutMk cId="0" sldId="2147483674"/>
          </pc:sldLayoutMkLst>
        </pc:sldLayoutChg>
        <pc:sldLayoutChg chg="del">
          <pc:chgData name="sherelenedebelen@gmail.com" userId="bbbd278fe11237e9" providerId="LiveId" clId="{D8E9B11E-639D-45CA-B4E2-4B5037E89D4F}" dt="2020-12-11T20:08:20.203" v="1163" actId="47"/>
          <pc:sldLayoutMkLst>
            <pc:docMk/>
            <pc:sldMasterMk cId="0" sldId="2147483697"/>
            <pc:sldLayoutMk cId="0" sldId="2147483675"/>
          </pc:sldLayoutMkLst>
        </pc:sldLayoutChg>
        <pc:sldLayoutChg chg="del">
          <pc:chgData name="sherelenedebelen@gmail.com" userId="bbbd278fe11237e9" providerId="LiveId" clId="{D8E9B11E-639D-45CA-B4E2-4B5037E89D4F}" dt="2020-12-11T20:08:20.203" v="1163" actId="47"/>
          <pc:sldLayoutMkLst>
            <pc:docMk/>
            <pc:sldMasterMk cId="0" sldId="2147483697"/>
            <pc:sldLayoutMk cId="0" sldId="2147483676"/>
          </pc:sldLayoutMkLst>
        </pc:sldLayoutChg>
        <pc:sldLayoutChg chg="del">
          <pc:chgData name="sherelenedebelen@gmail.com" userId="bbbd278fe11237e9" providerId="LiveId" clId="{D8E9B11E-639D-45CA-B4E2-4B5037E89D4F}" dt="2020-12-11T20:08:20.203" v="1163" actId="47"/>
          <pc:sldLayoutMkLst>
            <pc:docMk/>
            <pc:sldMasterMk cId="0" sldId="2147483697"/>
            <pc:sldLayoutMk cId="0" sldId="2147483677"/>
          </pc:sldLayoutMkLst>
        </pc:sldLayoutChg>
        <pc:sldLayoutChg chg="del">
          <pc:chgData name="sherelenedebelen@gmail.com" userId="bbbd278fe11237e9" providerId="LiveId" clId="{D8E9B11E-639D-45CA-B4E2-4B5037E89D4F}" dt="2020-12-11T20:08:20.203" v="1163" actId="47"/>
          <pc:sldLayoutMkLst>
            <pc:docMk/>
            <pc:sldMasterMk cId="0" sldId="2147483697"/>
            <pc:sldLayoutMk cId="0" sldId="2147483678"/>
          </pc:sldLayoutMkLst>
        </pc:sldLayoutChg>
        <pc:sldLayoutChg chg="del">
          <pc:chgData name="sherelenedebelen@gmail.com" userId="bbbd278fe11237e9" providerId="LiveId" clId="{D8E9B11E-639D-45CA-B4E2-4B5037E89D4F}" dt="2020-12-11T20:08:20.203" v="1163" actId="47"/>
          <pc:sldLayoutMkLst>
            <pc:docMk/>
            <pc:sldMasterMk cId="0" sldId="2147483697"/>
            <pc:sldLayoutMk cId="0" sldId="2147483679"/>
          </pc:sldLayoutMkLst>
        </pc:sldLayoutChg>
        <pc:sldLayoutChg chg="del">
          <pc:chgData name="sherelenedebelen@gmail.com" userId="bbbd278fe11237e9" providerId="LiveId" clId="{D8E9B11E-639D-45CA-B4E2-4B5037E89D4F}" dt="2020-12-11T20:08:20.203" v="1163" actId="47"/>
          <pc:sldLayoutMkLst>
            <pc:docMk/>
            <pc:sldMasterMk cId="0" sldId="2147483697"/>
            <pc:sldLayoutMk cId="0" sldId="2147483680"/>
          </pc:sldLayoutMkLst>
        </pc:sldLayoutChg>
        <pc:sldLayoutChg chg="del">
          <pc:chgData name="sherelenedebelen@gmail.com" userId="bbbd278fe11237e9" providerId="LiveId" clId="{D8E9B11E-639D-45CA-B4E2-4B5037E89D4F}" dt="2020-12-11T20:08:20.203" v="1163" actId="47"/>
          <pc:sldLayoutMkLst>
            <pc:docMk/>
            <pc:sldMasterMk cId="0" sldId="2147483697"/>
            <pc:sldLayoutMk cId="0" sldId="2147483681"/>
          </pc:sldLayoutMkLst>
        </pc:sldLayoutChg>
        <pc:sldLayoutChg chg="del">
          <pc:chgData name="sherelenedebelen@gmail.com" userId="bbbd278fe11237e9" providerId="LiveId" clId="{D8E9B11E-639D-45CA-B4E2-4B5037E89D4F}" dt="2020-12-11T20:08:20.203" v="1163" actId="47"/>
          <pc:sldLayoutMkLst>
            <pc:docMk/>
            <pc:sldMasterMk cId="0" sldId="2147483697"/>
            <pc:sldLayoutMk cId="0" sldId="2147483682"/>
          </pc:sldLayoutMkLst>
        </pc:sldLayoutChg>
        <pc:sldLayoutChg chg="del">
          <pc:chgData name="sherelenedebelen@gmail.com" userId="bbbd278fe11237e9" providerId="LiveId" clId="{D8E9B11E-639D-45CA-B4E2-4B5037E89D4F}" dt="2020-12-11T20:08:20.203" v="1163" actId="47"/>
          <pc:sldLayoutMkLst>
            <pc:docMk/>
            <pc:sldMasterMk cId="0" sldId="2147483697"/>
            <pc:sldLayoutMk cId="0" sldId="2147483683"/>
          </pc:sldLayoutMkLst>
        </pc:sldLayoutChg>
        <pc:sldLayoutChg chg="del">
          <pc:chgData name="sherelenedebelen@gmail.com" userId="bbbd278fe11237e9" providerId="LiveId" clId="{D8E9B11E-639D-45CA-B4E2-4B5037E89D4F}" dt="2020-12-11T20:08:20.203" v="1163" actId="47"/>
          <pc:sldLayoutMkLst>
            <pc:docMk/>
            <pc:sldMasterMk cId="0" sldId="2147483697"/>
            <pc:sldLayoutMk cId="0" sldId="2147483684"/>
          </pc:sldLayoutMkLst>
        </pc:sldLayoutChg>
        <pc:sldLayoutChg chg="del">
          <pc:chgData name="sherelenedebelen@gmail.com" userId="bbbd278fe11237e9" providerId="LiveId" clId="{D8E9B11E-639D-45CA-B4E2-4B5037E89D4F}" dt="2020-12-11T20:08:20.203" v="1163" actId="47"/>
          <pc:sldLayoutMkLst>
            <pc:docMk/>
            <pc:sldMasterMk cId="0" sldId="2147483697"/>
            <pc:sldLayoutMk cId="0" sldId="2147483685"/>
          </pc:sldLayoutMkLst>
        </pc:sldLayoutChg>
        <pc:sldLayoutChg chg="del">
          <pc:chgData name="sherelenedebelen@gmail.com" userId="bbbd278fe11237e9" providerId="LiveId" clId="{D8E9B11E-639D-45CA-B4E2-4B5037E89D4F}" dt="2020-12-11T20:08:20.203" v="1163" actId="47"/>
          <pc:sldLayoutMkLst>
            <pc:docMk/>
            <pc:sldMasterMk cId="0" sldId="2147483697"/>
            <pc:sldLayoutMk cId="0" sldId="2147483686"/>
          </pc:sldLayoutMkLst>
        </pc:sldLayoutChg>
        <pc:sldLayoutChg chg="del">
          <pc:chgData name="sherelenedebelen@gmail.com" userId="bbbd278fe11237e9" providerId="LiveId" clId="{D8E9B11E-639D-45CA-B4E2-4B5037E89D4F}" dt="2020-12-11T20:08:20.203" v="1163" actId="47"/>
          <pc:sldLayoutMkLst>
            <pc:docMk/>
            <pc:sldMasterMk cId="0" sldId="2147483697"/>
            <pc:sldLayoutMk cId="0" sldId="2147483687"/>
          </pc:sldLayoutMkLst>
        </pc:sldLayoutChg>
        <pc:sldLayoutChg chg="del">
          <pc:chgData name="sherelenedebelen@gmail.com" userId="bbbd278fe11237e9" providerId="LiveId" clId="{D8E9B11E-639D-45CA-B4E2-4B5037E89D4F}" dt="2020-12-11T20:08:20.203" v="1163" actId="47"/>
          <pc:sldLayoutMkLst>
            <pc:docMk/>
            <pc:sldMasterMk cId="0" sldId="2147483697"/>
            <pc:sldLayoutMk cId="0" sldId="2147483688"/>
          </pc:sldLayoutMkLst>
        </pc:sldLayoutChg>
        <pc:sldLayoutChg chg="del">
          <pc:chgData name="sherelenedebelen@gmail.com" userId="bbbd278fe11237e9" providerId="LiveId" clId="{D8E9B11E-639D-45CA-B4E2-4B5037E89D4F}" dt="2020-12-11T20:08:20.203" v="1163" actId="47"/>
          <pc:sldLayoutMkLst>
            <pc:docMk/>
            <pc:sldMasterMk cId="0" sldId="2147483697"/>
            <pc:sldLayoutMk cId="0" sldId="2147483689"/>
          </pc:sldLayoutMkLst>
        </pc:sldLayoutChg>
        <pc:sldLayoutChg chg="del">
          <pc:chgData name="sherelenedebelen@gmail.com" userId="bbbd278fe11237e9" providerId="LiveId" clId="{D8E9B11E-639D-45CA-B4E2-4B5037E89D4F}" dt="2020-12-11T20:08:20.203" v="1163" actId="47"/>
          <pc:sldLayoutMkLst>
            <pc:docMk/>
            <pc:sldMasterMk cId="0" sldId="2147483697"/>
            <pc:sldLayoutMk cId="0" sldId="2147483690"/>
          </pc:sldLayoutMkLst>
        </pc:sldLayoutChg>
        <pc:sldLayoutChg chg="del">
          <pc:chgData name="sherelenedebelen@gmail.com" userId="bbbd278fe11237e9" providerId="LiveId" clId="{D8E9B11E-639D-45CA-B4E2-4B5037E89D4F}" dt="2020-12-11T20:08:20.203" v="1163" actId="47"/>
          <pc:sldLayoutMkLst>
            <pc:docMk/>
            <pc:sldMasterMk cId="0" sldId="2147483697"/>
            <pc:sldLayoutMk cId="0" sldId="2147483691"/>
          </pc:sldLayoutMkLst>
        </pc:sldLayoutChg>
        <pc:sldLayoutChg chg="del">
          <pc:chgData name="sherelenedebelen@gmail.com" userId="bbbd278fe11237e9" providerId="LiveId" clId="{D8E9B11E-639D-45CA-B4E2-4B5037E89D4F}" dt="2020-12-11T20:08:20.203" v="1163" actId="47"/>
          <pc:sldLayoutMkLst>
            <pc:docMk/>
            <pc:sldMasterMk cId="0" sldId="2147483697"/>
            <pc:sldLayoutMk cId="0" sldId="2147483692"/>
          </pc:sldLayoutMkLst>
        </pc:sldLayoutChg>
        <pc:sldLayoutChg chg="del">
          <pc:chgData name="sherelenedebelen@gmail.com" userId="bbbd278fe11237e9" providerId="LiveId" clId="{D8E9B11E-639D-45CA-B4E2-4B5037E89D4F}" dt="2020-12-11T20:08:20.203" v="1163" actId="47"/>
          <pc:sldLayoutMkLst>
            <pc:docMk/>
            <pc:sldMasterMk cId="0" sldId="2147483697"/>
            <pc:sldLayoutMk cId="0" sldId="2147483693"/>
          </pc:sldLayoutMkLst>
        </pc:sldLayoutChg>
        <pc:sldLayoutChg chg="del">
          <pc:chgData name="sherelenedebelen@gmail.com" userId="bbbd278fe11237e9" providerId="LiveId" clId="{D8E9B11E-639D-45CA-B4E2-4B5037E89D4F}" dt="2020-12-11T20:08:20.203" v="1163" actId="47"/>
          <pc:sldLayoutMkLst>
            <pc:docMk/>
            <pc:sldMasterMk cId="0" sldId="2147483697"/>
            <pc:sldLayoutMk cId="0" sldId="214748369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8da63420e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8da63420e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8da63420ed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8da63420e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da63420e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da63420e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8da63420ed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8da63420e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8da63420e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8da63420e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939d4bae08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939d4bae08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8da63420ed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8da63420ed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8da63420ed_0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8da63420ed_0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slack-redir.net/link?url=https%3A%2F%2Fwww.freepik.com%2F"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928650"/>
            <a:ext cx="3621900" cy="23718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5000"/>
              <a:buNone/>
              <a:defRPr sz="5500" b="1">
                <a:solidFill>
                  <a:schemeClr val="accent2"/>
                </a:solidFill>
              </a:defRPr>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10" name="Google Shape;10;p2"/>
          <p:cNvSpPr txBox="1">
            <a:spLocks noGrp="1"/>
          </p:cNvSpPr>
          <p:nvPr>
            <p:ph type="subTitle" idx="1"/>
          </p:nvPr>
        </p:nvSpPr>
        <p:spPr>
          <a:xfrm>
            <a:off x="713100" y="3516200"/>
            <a:ext cx="2535000" cy="60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1800"/>
              <a:buNone/>
              <a:defRPr sz="1600">
                <a:solidFill>
                  <a:schemeClr val="lt1"/>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ONE_COLUMN_TEXT_1_1_1_1_1">
    <p:spTree>
      <p:nvGrpSpPr>
        <p:cNvPr id="1" name="Shape 169"/>
        <p:cNvGrpSpPr/>
        <p:nvPr/>
      </p:nvGrpSpPr>
      <p:grpSpPr>
        <a:xfrm>
          <a:off x="0" y="0"/>
          <a:ext cx="0" cy="0"/>
          <a:chOff x="0" y="0"/>
          <a:chExt cx="0" cy="0"/>
        </a:xfrm>
      </p:grpSpPr>
      <p:sp>
        <p:nvSpPr>
          <p:cNvPr id="170" name="Google Shape;170;p24"/>
          <p:cNvSpPr/>
          <p:nvPr/>
        </p:nvSpPr>
        <p:spPr>
          <a:xfrm flipH="1">
            <a:off x="0" y="0"/>
            <a:ext cx="1227900" cy="1255800"/>
          </a:xfrm>
          <a:prstGeom prst="ellipse">
            <a:avLst/>
          </a:prstGeom>
          <a:solidFill>
            <a:srgbClr val="7DB0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txBox="1"/>
          <p:nvPr/>
        </p:nvSpPr>
        <p:spPr>
          <a:xfrm>
            <a:off x="713100" y="309975"/>
            <a:ext cx="2344500" cy="8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800" b="1">
              <a:solidFill>
                <a:srgbClr val="274752"/>
              </a:solidFill>
              <a:latin typeface="Lato"/>
              <a:ea typeface="Lato"/>
              <a:cs typeface="Lato"/>
              <a:sym typeface="Lato"/>
            </a:endParaRPr>
          </a:p>
        </p:txBody>
      </p:sp>
      <p:sp>
        <p:nvSpPr>
          <p:cNvPr id="172" name="Google Shape;172;p24"/>
          <p:cNvSpPr txBox="1">
            <a:spLocks noGrp="1"/>
          </p:cNvSpPr>
          <p:nvPr>
            <p:ph type="ctrTitle"/>
          </p:nvPr>
        </p:nvSpPr>
        <p:spPr>
          <a:xfrm>
            <a:off x="713100" y="309975"/>
            <a:ext cx="2696700" cy="9792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5200" b="1">
                <a:solidFill>
                  <a:schemeClr val="dk2"/>
                </a:solidFill>
              </a:defRPr>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173" name="Google Shape;173;p24"/>
          <p:cNvSpPr txBox="1">
            <a:spLocks noGrp="1"/>
          </p:cNvSpPr>
          <p:nvPr>
            <p:ph type="subTitle" idx="1"/>
          </p:nvPr>
        </p:nvSpPr>
        <p:spPr>
          <a:xfrm>
            <a:off x="713100" y="1952625"/>
            <a:ext cx="2744400" cy="133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74" name="Google Shape;174;p24"/>
          <p:cNvSpPr txBox="1"/>
          <p:nvPr/>
        </p:nvSpPr>
        <p:spPr>
          <a:xfrm>
            <a:off x="713100" y="3460925"/>
            <a:ext cx="3344700" cy="7428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b="1">
                <a:solidFill>
                  <a:schemeClr val="dk2"/>
                </a:solidFill>
                <a:latin typeface="Open Sans"/>
                <a:ea typeface="Open Sans"/>
                <a:cs typeface="Open Sans"/>
                <a:sym typeface="Open Sans"/>
              </a:rPr>
              <a:t>CREDITS:</a:t>
            </a:r>
            <a:r>
              <a:rPr lang="en" sz="1200">
                <a:solidFill>
                  <a:schemeClr val="dk2"/>
                </a:solidFill>
                <a:latin typeface="Open Sans"/>
                <a:ea typeface="Open Sans"/>
                <a:cs typeface="Open Sans"/>
                <a:sym typeface="Open Sans"/>
              </a:rPr>
              <a:t> This presentation template was created by </a:t>
            </a:r>
            <a:r>
              <a:rPr lang="en" sz="1200" b="1">
                <a:solidFill>
                  <a:schemeClr val="dk2"/>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200">
                <a:solidFill>
                  <a:schemeClr val="dk2"/>
                </a:solidFill>
                <a:latin typeface="Open Sans"/>
                <a:ea typeface="Open Sans"/>
                <a:cs typeface="Open Sans"/>
                <a:sym typeface="Open Sans"/>
              </a:rPr>
              <a:t>, including icons by </a:t>
            </a:r>
            <a:r>
              <a:rPr lang="en" sz="12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200">
                <a:solidFill>
                  <a:schemeClr val="dk2"/>
                </a:solidFill>
                <a:latin typeface="Open Sans"/>
                <a:ea typeface="Open Sans"/>
                <a:cs typeface="Open Sans"/>
                <a:sym typeface="Open Sans"/>
              </a:rPr>
              <a:t>, infographics &amp; images by </a:t>
            </a:r>
            <a:r>
              <a:rPr lang="en" sz="12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200" b="1">
                <a:solidFill>
                  <a:schemeClr val="dk2"/>
                </a:solidFill>
                <a:latin typeface="Open Sans"/>
                <a:ea typeface="Open Sans"/>
                <a:cs typeface="Open Sans"/>
                <a:sym typeface="Open Sans"/>
              </a:rPr>
              <a:t> </a:t>
            </a:r>
            <a:endParaRPr sz="1200" b="1">
              <a:solidFill>
                <a:schemeClr val="dk2"/>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4125" y="1873650"/>
            <a:ext cx="3451200" cy="889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000">
                <a:solidFill>
                  <a:schemeClr val="accent3"/>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 name="Google Shape;13;p3"/>
          <p:cNvSpPr txBox="1">
            <a:spLocks noGrp="1"/>
          </p:cNvSpPr>
          <p:nvPr>
            <p:ph type="subTitle" idx="1"/>
          </p:nvPr>
        </p:nvSpPr>
        <p:spPr>
          <a:xfrm>
            <a:off x="714125" y="2634675"/>
            <a:ext cx="3163500" cy="1170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a:endParaRPr/>
          </a:p>
        </p:txBody>
      </p:sp>
      <p:sp>
        <p:nvSpPr>
          <p:cNvPr id="14" name="Google Shape;14;p3"/>
          <p:cNvSpPr txBox="1">
            <a:spLocks noGrp="1"/>
          </p:cNvSpPr>
          <p:nvPr>
            <p:ph type="title" idx="2" hasCustomPrompt="1"/>
          </p:nvPr>
        </p:nvSpPr>
        <p:spPr>
          <a:xfrm>
            <a:off x="714125" y="1338225"/>
            <a:ext cx="984900" cy="579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4200"/>
              <a:buNone/>
              <a:defRPr sz="4000">
                <a:solidFill>
                  <a:schemeClr val="dk2"/>
                </a:solidFill>
              </a:defRPr>
            </a:lvl1pPr>
            <a:lvl2pPr lvl="1" algn="ctr" rtl="0">
              <a:spcBef>
                <a:spcPts val="0"/>
              </a:spcBef>
              <a:spcAft>
                <a:spcPts val="0"/>
              </a:spcAft>
              <a:buClr>
                <a:schemeClr val="accent5"/>
              </a:buClr>
              <a:buSzPts val="6000"/>
              <a:buNone/>
              <a:defRPr sz="6000">
                <a:solidFill>
                  <a:schemeClr val="accent5"/>
                </a:solidFill>
              </a:defRPr>
            </a:lvl2pPr>
            <a:lvl3pPr lvl="2" algn="ctr" rtl="0">
              <a:spcBef>
                <a:spcPts val="0"/>
              </a:spcBef>
              <a:spcAft>
                <a:spcPts val="0"/>
              </a:spcAft>
              <a:buClr>
                <a:schemeClr val="accent5"/>
              </a:buClr>
              <a:buSzPts val="6000"/>
              <a:buNone/>
              <a:defRPr sz="6000">
                <a:solidFill>
                  <a:schemeClr val="accent5"/>
                </a:solidFill>
              </a:defRPr>
            </a:lvl3pPr>
            <a:lvl4pPr lvl="3" algn="ctr" rtl="0">
              <a:spcBef>
                <a:spcPts val="0"/>
              </a:spcBef>
              <a:spcAft>
                <a:spcPts val="0"/>
              </a:spcAft>
              <a:buClr>
                <a:schemeClr val="accent5"/>
              </a:buClr>
              <a:buSzPts val="6000"/>
              <a:buNone/>
              <a:defRPr sz="6000">
                <a:solidFill>
                  <a:schemeClr val="accent5"/>
                </a:solidFill>
              </a:defRPr>
            </a:lvl4pPr>
            <a:lvl5pPr lvl="4" algn="ctr" rtl="0">
              <a:spcBef>
                <a:spcPts val="0"/>
              </a:spcBef>
              <a:spcAft>
                <a:spcPts val="0"/>
              </a:spcAft>
              <a:buClr>
                <a:schemeClr val="accent5"/>
              </a:buClr>
              <a:buSzPts val="6000"/>
              <a:buNone/>
              <a:defRPr sz="6000">
                <a:solidFill>
                  <a:schemeClr val="accent5"/>
                </a:solidFill>
              </a:defRPr>
            </a:lvl5pPr>
            <a:lvl6pPr lvl="5" algn="ctr" rtl="0">
              <a:spcBef>
                <a:spcPts val="0"/>
              </a:spcBef>
              <a:spcAft>
                <a:spcPts val="0"/>
              </a:spcAft>
              <a:buClr>
                <a:schemeClr val="accent5"/>
              </a:buClr>
              <a:buSzPts val="6000"/>
              <a:buNone/>
              <a:defRPr sz="6000">
                <a:solidFill>
                  <a:schemeClr val="accent5"/>
                </a:solidFill>
              </a:defRPr>
            </a:lvl6pPr>
            <a:lvl7pPr lvl="6" algn="ctr" rtl="0">
              <a:spcBef>
                <a:spcPts val="0"/>
              </a:spcBef>
              <a:spcAft>
                <a:spcPts val="0"/>
              </a:spcAft>
              <a:buClr>
                <a:schemeClr val="accent5"/>
              </a:buClr>
              <a:buSzPts val="6000"/>
              <a:buNone/>
              <a:defRPr sz="6000">
                <a:solidFill>
                  <a:schemeClr val="accent5"/>
                </a:solidFill>
              </a:defRPr>
            </a:lvl7pPr>
            <a:lvl8pPr lvl="7" algn="ctr" rtl="0">
              <a:spcBef>
                <a:spcPts val="0"/>
              </a:spcBef>
              <a:spcAft>
                <a:spcPts val="0"/>
              </a:spcAft>
              <a:buClr>
                <a:schemeClr val="accent5"/>
              </a:buClr>
              <a:buSzPts val="6000"/>
              <a:buNone/>
              <a:defRPr sz="6000">
                <a:solidFill>
                  <a:schemeClr val="accent5"/>
                </a:solidFill>
              </a:defRPr>
            </a:lvl8pPr>
            <a:lvl9pPr lvl="8" algn="ctr" rtl="0">
              <a:spcBef>
                <a:spcPts val="0"/>
              </a:spcBef>
              <a:spcAft>
                <a:spcPts val="0"/>
              </a:spcAft>
              <a:buClr>
                <a:schemeClr val="accent5"/>
              </a:buClr>
              <a:buSzPts val="6000"/>
              <a:buNone/>
              <a:defRPr sz="6000">
                <a:solidFill>
                  <a:schemeClr val="accent5"/>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14125" y="1034575"/>
            <a:ext cx="7716600" cy="33087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Clr>
                <a:schemeClr val="dk2"/>
              </a:buClr>
              <a:buSzPts val="1000"/>
              <a:buFont typeface="Open Sans SemiBold"/>
              <a:buChar char="●"/>
              <a:defRPr sz="1200">
                <a:solidFill>
                  <a:schemeClr val="dk2"/>
                </a:solidFill>
              </a:defRPr>
            </a:lvl1pPr>
            <a:lvl2pPr marL="914400" lvl="1" indent="-304800" rtl="0">
              <a:spcBef>
                <a:spcPts val="0"/>
              </a:spcBef>
              <a:spcAft>
                <a:spcPts val="0"/>
              </a:spcAft>
              <a:buClr>
                <a:schemeClr val="dk2"/>
              </a:buClr>
              <a:buSzPts val="1200"/>
              <a:buFont typeface="Josefin Slab Thin"/>
              <a:buChar char="○"/>
              <a:defRPr>
                <a:solidFill>
                  <a:schemeClr val="dk2"/>
                </a:solidFill>
              </a:defRPr>
            </a:lvl2pPr>
            <a:lvl3pPr marL="1371600" lvl="2" indent="-304800" rtl="0">
              <a:spcBef>
                <a:spcPts val="1600"/>
              </a:spcBef>
              <a:spcAft>
                <a:spcPts val="0"/>
              </a:spcAft>
              <a:buClr>
                <a:schemeClr val="dk2"/>
              </a:buClr>
              <a:buSzPts val="1200"/>
              <a:buFont typeface="Josefin Slab Thin"/>
              <a:buChar char="■"/>
              <a:defRPr>
                <a:solidFill>
                  <a:schemeClr val="dk2"/>
                </a:solidFill>
              </a:defRPr>
            </a:lvl3pPr>
            <a:lvl4pPr marL="1828800" lvl="3" indent="-304800" rtl="0">
              <a:spcBef>
                <a:spcPts val="1600"/>
              </a:spcBef>
              <a:spcAft>
                <a:spcPts val="0"/>
              </a:spcAft>
              <a:buClr>
                <a:schemeClr val="dk2"/>
              </a:buClr>
              <a:buSzPts val="1200"/>
              <a:buFont typeface="Josefin Slab Thin"/>
              <a:buChar char="●"/>
              <a:defRPr>
                <a:solidFill>
                  <a:schemeClr val="dk2"/>
                </a:solidFill>
              </a:defRPr>
            </a:lvl4pPr>
            <a:lvl5pPr marL="2286000" lvl="4" indent="-304800" rtl="0">
              <a:spcBef>
                <a:spcPts val="1600"/>
              </a:spcBef>
              <a:spcAft>
                <a:spcPts val="0"/>
              </a:spcAft>
              <a:buClr>
                <a:schemeClr val="dk2"/>
              </a:buClr>
              <a:buSzPts val="1200"/>
              <a:buFont typeface="Josefin Slab Thin"/>
              <a:buChar char="○"/>
              <a:defRPr>
                <a:solidFill>
                  <a:schemeClr val="dk2"/>
                </a:solidFill>
              </a:defRPr>
            </a:lvl5pPr>
            <a:lvl6pPr marL="2743200" lvl="5" indent="-304800" rtl="0">
              <a:spcBef>
                <a:spcPts val="1600"/>
              </a:spcBef>
              <a:spcAft>
                <a:spcPts val="0"/>
              </a:spcAft>
              <a:buClr>
                <a:schemeClr val="dk2"/>
              </a:buClr>
              <a:buSzPts val="1200"/>
              <a:buFont typeface="Josefin Slab Thin"/>
              <a:buChar char="■"/>
              <a:defRPr>
                <a:solidFill>
                  <a:schemeClr val="dk2"/>
                </a:solidFill>
              </a:defRPr>
            </a:lvl6pPr>
            <a:lvl7pPr marL="3200400" lvl="6" indent="-304800" rtl="0">
              <a:spcBef>
                <a:spcPts val="1600"/>
              </a:spcBef>
              <a:spcAft>
                <a:spcPts val="0"/>
              </a:spcAft>
              <a:buClr>
                <a:schemeClr val="dk2"/>
              </a:buClr>
              <a:buSzPts val="1200"/>
              <a:buFont typeface="Josefin Slab Thin"/>
              <a:buChar char="●"/>
              <a:defRPr>
                <a:solidFill>
                  <a:schemeClr val="dk2"/>
                </a:solidFill>
              </a:defRPr>
            </a:lvl7pPr>
            <a:lvl8pPr marL="3657600" lvl="7" indent="-304800" rtl="0">
              <a:spcBef>
                <a:spcPts val="1600"/>
              </a:spcBef>
              <a:spcAft>
                <a:spcPts val="0"/>
              </a:spcAft>
              <a:buClr>
                <a:schemeClr val="dk2"/>
              </a:buClr>
              <a:buSzPts val="1200"/>
              <a:buFont typeface="Josefin Slab Thin"/>
              <a:buChar char="○"/>
              <a:defRPr>
                <a:solidFill>
                  <a:schemeClr val="dk2"/>
                </a:solidFill>
              </a:defRPr>
            </a:lvl8pPr>
            <a:lvl9pPr marL="4114800" lvl="8" indent="-304800" rtl="0">
              <a:spcBef>
                <a:spcPts val="1600"/>
              </a:spcBef>
              <a:spcAft>
                <a:spcPts val="1600"/>
              </a:spcAft>
              <a:buClr>
                <a:schemeClr val="dk2"/>
              </a:buClr>
              <a:buSzPts val="1200"/>
              <a:buFont typeface="Josefin Slab Thin"/>
              <a:buChar char="■"/>
              <a:defRPr>
                <a:solidFill>
                  <a:schemeClr val="dk2"/>
                </a:solidFill>
              </a:defRPr>
            </a:lvl9pPr>
          </a:lstStyle>
          <a:p>
            <a:endParaRPr/>
          </a:p>
        </p:txBody>
      </p:sp>
      <p:sp>
        <p:nvSpPr>
          <p:cNvPr id="17" name="Google Shape;17;p4"/>
          <p:cNvSpPr txBox="1">
            <a:spLocks noGrp="1"/>
          </p:cNvSpPr>
          <p:nvPr>
            <p:ph type="title"/>
          </p:nvPr>
        </p:nvSpPr>
        <p:spPr>
          <a:xfrm>
            <a:off x="714125" y="538575"/>
            <a:ext cx="5786700" cy="365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p:nvPr/>
        </p:nvSpPr>
        <p:spPr>
          <a:xfrm flipH="1">
            <a:off x="0" y="0"/>
            <a:ext cx="1227900" cy="1255800"/>
          </a:xfrm>
          <a:prstGeom prst="ellipse">
            <a:avLst/>
          </a:prstGeom>
          <a:solidFill>
            <a:srgbClr val="7DB0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flipH="1">
            <a:off x="4003951" y="3981600"/>
            <a:ext cx="1136100" cy="1161900"/>
          </a:xfrm>
          <a:prstGeom prst="ellipse">
            <a:avLst/>
          </a:prstGeom>
          <a:solidFill>
            <a:srgbClr val="AABB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flipH="1">
            <a:off x="8105700" y="347930"/>
            <a:ext cx="1038300" cy="1062000"/>
          </a:xfrm>
          <a:prstGeom prst="ellipse">
            <a:avLst/>
          </a:prstGeom>
          <a:solidFill>
            <a:srgbClr val="6580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p:nvPr/>
        </p:nvSpPr>
        <p:spPr>
          <a:xfrm flipH="1">
            <a:off x="0" y="0"/>
            <a:ext cx="1227900" cy="1255800"/>
          </a:xfrm>
          <a:prstGeom prst="ellipse">
            <a:avLst/>
          </a:prstGeom>
          <a:solidFill>
            <a:srgbClr val="7DB0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708625" y="538575"/>
            <a:ext cx="7721100" cy="365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500" b="1">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 name="Google Shape;32;p6"/>
          <p:cNvSpPr/>
          <p:nvPr/>
        </p:nvSpPr>
        <p:spPr>
          <a:xfrm flipH="1">
            <a:off x="8023501" y="3981600"/>
            <a:ext cx="1136100" cy="1161900"/>
          </a:xfrm>
          <a:prstGeom prst="ellipse">
            <a:avLst/>
          </a:prstGeom>
          <a:solidFill>
            <a:srgbClr val="AABB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flipH="1">
            <a:off x="8296200" y="369428"/>
            <a:ext cx="863400" cy="882900"/>
          </a:xfrm>
          <a:prstGeom prst="ellipse">
            <a:avLst/>
          </a:prstGeom>
          <a:solidFill>
            <a:srgbClr val="6580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609600" y="3152925"/>
            <a:ext cx="3522000" cy="14520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sz="3100">
                <a:solidFill>
                  <a:schemeClr val="lt1"/>
                </a:solidFill>
              </a:defRPr>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5">
    <p:spTree>
      <p:nvGrpSpPr>
        <p:cNvPr id="1" name="Shape 61"/>
        <p:cNvGrpSpPr/>
        <p:nvPr/>
      </p:nvGrpSpPr>
      <p:grpSpPr>
        <a:xfrm>
          <a:off x="0" y="0"/>
          <a:ext cx="0" cy="0"/>
          <a:chOff x="0" y="0"/>
          <a:chExt cx="0" cy="0"/>
        </a:xfrm>
      </p:grpSpPr>
      <p:sp>
        <p:nvSpPr>
          <p:cNvPr id="62" name="Google Shape;62;p14"/>
          <p:cNvSpPr/>
          <p:nvPr/>
        </p:nvSpPr>
        <p:spPr>
          <a:xfrm>
            <a:off x="7738050" y="-371025"/>
            <a:ext cx="2720400" cy="2728500"/>
          </a:xfrm>
          <a:prstGeom prst="ellipse">
            <a:avLst/>
          </a:prstGeom>
          <a:solidFill>
            <a:srgbClr val="B6CFE6">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p:nvPr/>
        </p:nvSpPr>
        <p:spPr>
          <a:xfrm>
            <a:off x="4023750" y="0"/>
            <a:ext cx="1175100" cy="1201800"/>
          </a:xfrm>
          <a:prstGeom prst="ellipse">
            <a:avLst/>
          </a:prstGeom>
          <a:solidFill>
            <a:srgbClr val="0B2446">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txBox="1">
            <a:spLocks noGrp="1"/>
          </p:cNvSpPr>
          <p:nvPr>
            <p:ph type="title" hasCustomPrompt="1"/>
          </p:nvPr>
        </p:nvSpPr>
        <p:spPr>
          <a:xfrm>
            <a:off x="731525" y="1332050"/>
            <a:ext cx="402300" cy="347400"/>
          </a:xfrm>
          <a:prstGeom prst="rect">
            <a:avLst/>
          </a:prstGeom>
          <a:noFill/>
        </p:spPr>
        <p:txBody>
          <a:bodyPr spcFirstLastPara="1" wrap="square" lIns="0" tIns="91425" rIns="0" bIns="91425" anchor="ctr" anchorCtr="0">
            <a:noAutofit/>
          </a:bodyPr>
          <a:lstStyle>
            <a:lvl1pPr lvl="0" algn="ctr" rtl="0">
              <a:spcBef>
                <a:spcPts val="0"/>
              </a:spcBef>
              <a:spcAft>
                <a:spcPts val="0"/>
              </a:spcAft>
              <a:buClr>
                <a:srgbClr val="FFFFFF"/>
              </a:buClr>
              <a:buSzPts val="1400"/>
              <a:buNone/>
              <a:defRPr sz="2300" b="1">
                <a:solidFill>
                  <a:schemeClr val="dk2"/>
                </a:solidFill>
              </a:defRPr>
            </a:lvl1pPr>
            <a:lvl2pPr lvl="1" algn="ctr" rtl="0">
              <a:spcBef>
                <a:spcPts val="0"/>
              </a:spcBef>
              <a:spcAft>
                <a:spcPts val="0"/>
              </a:spcAft>
              <a:buClr>
                <a:srgbClr val="FFFFFF"/>
              </a:buClr>
              <a:buSzPts val="1400"/>
              <a:buNone/>
              <a:defRPr sz="1400" b="1">
                <a:solidFill>
                  <a:srgbClr val="FFFFFF"/>
                </a:solidFill>
              </a:defRPr>
            </a:lvl2pPr>
            <a:lvl3pPr lvl="2" algn="ctr" rtl="0">
              <a:spcBef>
                <a:spcPts val="0"/>
              </a:spcBef>
              <a:spcAft>
                <a:spcPts val="0"/>
              </a:spcAft>
              <a:buClr>
                <a:srgbClr val="FFFFFF"/>
              </a:buClr>
              <a:buSzPts val="1400"/>
              <a:buNone/>
              <a:defRPr sz="1400" b="1">
                <a:solidFill>
                  <a:srgbClr val="FFFFFF"/>
                </a:solidFill>
              </a:defRPr>
            </a:lvl3pPr>
            <a:lvl4pPr lvl="3" algn="ctr" rtl="0">
              <a:spcBef>
                <a:spcPts val="0"/>
              </a:spcBef>
              <a:spcAft>
                <a:spcPts val="0"/>
              </a:spcAft>
              <a:buClr>
                <a:srgbClr val="FFFFFF"/>
              </a:buClr>
              <a:buSzPts val="1400"/>
              <a:buNone/>
              <a:defRPr sz="1400" b="1">
                <a:solidFill>
                  <a:srgbClr val="FFFFFF"/>
                </a:solidFill>
              </a:defRPr>
            </a:lvl4pPr>
            <a:lvl5pPr lvl="4" algn="ctr" rtl="0">
              <a:spcBef>
                <a:spcPts val="0"/>
              </a:spcBef>
              <a:spcAft>
                <a:spcPts val="0"/>
              </a:spcAft>
              <a:buClr>
                <a:srgbClr val="FFFFFF"/>
              </a:buClr>
              <a:buSzPts val="1400"/>
              <a:buNone/>
              <a:defRPr sz="1400" b="1">
                <a:solidFill>
                  <a:srgbClr val="FFFFFF"/>
                </a:solidFill>
              </a:defRPr>
            </a:lvl5pPr>
            <a:lvl6pPr lvl="5" algn="ctr" rtl="0">
              <a:spcBef>
                <a:spcPts val="0"/>
              </a:spcBef>
              <a:spcAft>
                <a:spcPts val="0"/>
              </a:spcAft>
              <a:buClr>
                <a:srgbClr val="FFFFFF"/>
              </a:buClr>
              <a:buSzPts val="1400"/>
              <a:buNone/>
              <a:defRPr sz="1400" b="1">
                <a:solidFill>
                  <a:srgbClr val="FFFFFF"/>
                </a:solidFill>
              </a:defRPr>
            </a:lvl6pPr>
            <a:lvl7pPr lvl="6" algn="ctr" rtl="0">
              <a:spcBef>
                <a:spcPts val="0"/>
              </a:spcBef>
              <a:spcAft>
                <a:spcPts val="0"/>
              </a:spcAft>
              <a:buClr>
                <a:srgbClr val="FFFFFF"/>
              </a:buClr>
              <a:buSzPts val="1400"/>
              <a:buNone/>
              <a:defRPr sz="1400" b="1">
                <a:solidFill>
                  <a:srgbClr val="FFFFFF"/>
                </a:solidFill>
              </a:defRPr>
            </a:lvl7pPr>
            <a:lvl8pPr lvl="7" algn="ctr" rtl="0">
              <a:spcBef>
                <a:spcPts val="0"/>
              </a:spcBef>
              <a:spcAft>
                <a:spcPts val="0"/>
              </a:spcAft>
              <a:buClr>
                <a:srgbClr val="FFFFFF"/>
              </a:buClr>
              <a:buSzPts val="1400"/>
              <a:buNone/>
              <a:defRPr sz="1400" b="1">
                <a:solidFill>
                  <a:srgbClr val="FFFFFF"/>
                </a:solidFill>
              </a:defRPr>
            </a:lvl8pPr>
            <a:lvl9pPr lvl="8" algn="ctr" rtl="0">
              <a:spcBef>
                <a:spcPts val="0"/>
              </a:spcBef>
              <a:spcAft>
                <a:spcPts val="0"/>
              </a:spcAft>
              <a:buClr>
                <a:srgbClr val="FFFFFF"/>
              </a:buClr>
              <a:buSzPts val="1400"/>
              <a:buNone/>
              <a:defRPr sz="1400" b="1">
                <a:solidFill>
                  <a:srgbClr val="FFFFFF"/>
                </a:solidFill>
              </a:defRPr>
            </a:lvl9pPr>
          </a:lstStyle>
          <a:p>
            <a:r>
              <a:t>xx%</a:t>
            </a:r>
          </a:p>
        </p:txBody>
      </p:sp>
      <p:sp>
        <p:nvSpPr>
          <p:cNvPr id="65" name="Google Shape;65;p14"/>
          <p:cNvSpPr txBox="1">
            <a:spLocks noGrp="1"/>
          </p:cNvSpPr>
          <p:nvPr>
            <p:ph type="subTitle" idx="1"/>
          </p:nvPr>
        </p:nvSpPr>
        <p:spPr>
          <a:xfrm>
            <a:off x="740375" y="1731325"/>
            <a:ext cx="1856100" cy="34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b="1">
                <a:solidFill>
                  <a:schemeClr val="lt1"/>
                </a:solidFill>
                <a:latin typeface="Lato"/>
                <a:ea typeface="Lato"/>
                <a:cs typeface="Lato"/>
                <a:sym typeface="Lato"/>
              </a:defRPr>
            </a:lvl1pPr>
            <a:lvl2pPr lvl="1" rtl="0">
              <a:lnSpc>
                <a:spcPct val="100000"/>
              </a:lnSpc>
              <a:spcBef>
                <a:spcPts val="0"/>
              </a:spcBef>
              <a:spcAft>
                <a:spcPts val="0"/>
              </a:spcAft>
              <a:buNone/>
              <a:defRPr sz="1600" b="1">
                <a:solidFill>
                  <a:schemeClr val="lt1"/>
                </a:solidFill>
                <a:latin typeface="Lato"/>
                <a:ea typeface="Lato"/>
                <a:cs typeface="Lato"/>
                <a:sym typeface="Lato"/>
              </a:defRPr>
            </a:lvl2pPr>
            <a:lvl3pPr lvl="2" rtl="0">
              <a:lnSpc>
                <a:spcPct val="100000"/>
              </a:lnSpc>
              <a:spcBef>
                <a:spcPts val="0"/>
              </a:spcBef>
              <a:spcAft>
                <a:spcPts val="0"/>
              </a:spcAft>
              <a:buNone/>
              <a:defRPr sz="1600" b="1">
                <a:solidFill>
                  <a:schemeClr val="lt1"/>
                </a:solidFill>
                <a:latin typeface="Lato"/>
                <a:ea typeface="Lato"/>
                <a:cs typeface="Lato"/>
                <a:sym typeface="Lato"/>
              </a:defRPr>
            </a:lvl3pPr>
            <a:lvl4pPr lvl="3" rtl="0">
              <a:lnSpc>
                <a:spcPct val="100000"/>
              </a:lnSpc>
              <a:spcBef>
                <a:spcPts val="0"/>
              </a:spcBef>
              <a:spcAft>
                <a:spcPts val="0"/>
              </a:spcAft>
              <a:buNone/>
              <a:defRPr sz="1600" b="1">
                <a:solidFill>
                  <a:schemeClr val="lt1"/>
                </a:solidFill>
                <a:latin typeface="Lato"/>
                <a:ea typeface="Lato"/>
                <a:cs typeface="Lato"/>
                <a:sym typeface="Lato"/>
              </a:defRPr>
            </a:lvl4pPr>
            <a:lvl5pPr lvl="4" rtl="0">
              <a:lnSpc>
                <a:spcPct val="100000"/>
              </a:lnSpc>
              <a:spcBef>
                <a:spcPts val="0"/>
              </a:spcBef>
              <a:spcAft>
                <a:spcPts val="0"/>
              </a:spcAft>
              <a:buNone/>
              <a:defRPr sz="1600" b="1">
                <a:solidFill>
                  <a:schemeClr val="lt1"/>
                </a:solidFill>
                <a:latin typeface="Lato"/>
                <a:ea typeface="Lato"/>
                <a:cs typeface="Lato"/>
                <a:sym typeface="Lato"/>
              </a:defRPr>
            </a:lvl5pPr>
            <a:lvl6pPr lvl="5" rtl="0">
              <a:lnSpc>
                <a:spcPct val="100000"/>
              </a:lnSpc>
              <a:spcBef>
                <a:spcPts val="0"/>
              </a:spcBef>
              <a:spcAft>
                <a:spcPts val="0"/>
              </a:spcAft>
              <a:buNone/>
              <a:defRPr sz="1600" b="1">
                <a:solidFill>
                  <a:schemeClr val="lt1"/>
                </a:solidFill>
                <a:latin typeface="Lato"/>
                <a:ea typeface="Lato"/>
                <a:cs typeface="Lato"/>
                <a:sym typeface="Lato"/>
              </a:defRPr>
            </a:lvl6pPr>
            <a:lvl7pPr lvl="6" rtl="0">
              <a:lnSpc>
                <a:spcPct val="100000"/>
              </a:lnSpc>
              <a:spcBef>
                <a:spcPts val="0"/>
              </a:spcBef>
              <a:spcAft>
                <a:spcPts val="0"/>
              </a:spcAft>
              <a:buNone/>
              <a:defRPr sz="1600" b="1">
                <a:solidFill>
                  <a:schemeClr val="lt1"/>
                </a:solidFill>
                <a:latin typeface="Lato"/>
                <a:ea typeface="Lato"/>
                <a:cs typeface="Lato"/>
                <a:sym typeface="Lato"/>
              </a:defRPr>
            </a:lvl7pPr>
            <a:lvl8pPr lvl="7" rtl="0">
              <a:lnSpc>
                <a:spcPct val="100000"/>
              </a:lnSpc>
              <a:spcBef>
                <a:spcPts val="0"/>
              </a:spcBef>
              <a:spcAft>
                <a:spcPts val="0"/>
              </a:spcAft>
              <a:buNone/>
              <a:defRPr sz="1600" b="1">
                <a:solidFill>
                  <a:schemeClr val="lt1"/>
                </a:solidFill>
                <a:latin typeface="Lato"/>
                <a:ea typeface="Lato"/>
                <a:cs typeface="Lato"/>
                <a:sym typeface="Lato"/>
              </a:defRPr>
            </a:lvl8pPr>
            <a:lvl9pPr lvl="8" rtl="0">
              <a:lnSpc>
                <a:spcPct val="100000"/>
              </a:lnSpc>
              <a:spcBef>
                <a:spcPts val="0"/>
              </a:spcBef>
              <a:spcAft>
                <a:spcPts val="0"/>
              </a:spcAft>
              <a:buNone/>
              <a:defRPr sz="1600" b="1">
                <a:solidFill>
                  <a:schemeClr val="lt1"/>
                </a:solidFill>
                <a:latin typeface="Lato"/>
                <a:ea typeface="Lato"/>
                <a:cs typeface="Lato"/>
                <a:sym typeface="Lato"/>
              </a:defRPr>
            </a:lvl9pPr>
          </a:lstStyle>
          <a:p>
            <a:endParaRPr/>
          </a:p>
        </p:txBody>
      </p:sp>
      <p:sp>
        <p:nvSpPr>
          <p:cNvPr id="66" name="Google Shape;66;p14"/>
          <p:cNvSpPr txBox="1">
            <a:spLocks noGrp="1"/>
          </p:cNvSpPr>
          <p:nvPr>
            <p:ph type="subTitle" idx="2"/>
          </p:nvPr>
        </p:nvSpPr>
        <p:spPr>
          <a:xfrm>
            <a:off x="740375" y="2002525"/>
            <a:ext cx="2442000" cy="50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67" name="Google Shape;67;p14"/>
          <p:cNvSpPr txBox="1">
            <a:spLocks noGrp="1"/>
          </p:cNvSpPr>
          <p:nvPr>
            <p:ph type="subTitle" idx="3"/>
          </p:nvPr>
        </p:nvSpPr>
        <p:spPr>
          <a:xfrm>
            <a:off x="3352800" y="1731325"/>
            <a:ext cx="1856100" cy="34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b="1">
                <a:solidFill>
                  <a:schemeClr val="lt1"/>
                </a:solidFill>
                <a:latin typeface="Lato"/>
                <a:ea typeface="Lato"/>
                <a:cs typeface="Lato"/>
                <a:sym typeface="Lato"/>
              </a:defRPr>
            </a:lvl1pPr>
            <a:lvl2pPr lvl="1" rtl="0">
              <a:lnSpc>
                <a:spcPct val="100000"/>
              </a:lnSpc>
              <a:spcBef>
                <a:spcPts val="0"/>
              </a:spcBef>
              <a:spcAft>
                <a:spcPts val="0"/>
              </a:spcAft>
              <a:buNone/>
              <a:defRPr sz="1600" b="1">
                <a:solidFill>
                  <a:schemeClr val="lt1"/>
                </a:solidFill>
                <a:latin typeface="Lato"/>
                <a:ea typeface="Lato"/>
                <a:cs typeface="Lato"/>
                <a:sym typeface="Lato"/>
              </a:defRPr>
            </a:lvl2pPr>
            <a:lvl3pPr lvl="2" rtl="0">
              <a:lnSpc>
                <a:spcPct val="100000"/>
              </a:lnSpc>
              <a:spcBef>
                <a:spcPts val="0"/>
              </a:spcBef>
              <a:spcAft>
                <a:spcPts val="0"/>
              </a:spcAft>
              <a:buNone/>
              <a:defRPr sz="1600" b="1">
                <a:solidFill>
                  <a:schemeClr val="lt1"/>
                </a:solidFill>
                <a:latin typeface="Lato"/>
                <a:ea typeface="Lato"/>
                <a:cs typeface="Lato"/>
                <a:sym typeface="Lato"/>
              </a:defRPr>
            </a:lvl3pPr>
            <a:lvl4pPr lvl="3" rtl="0">
              <a:lnSpc>
                <a:spcPct val="100000"/>
              </a:lnSpc>
              <a:spcBef>
                <a:spcPts val="0"/>
              </a:spcBef>
              <a:spcAft>
                <a:spcPts val="0"/>
              </a:spcAft>
              <a:buNone/>
              <a:defRPr sz="1600" b="1">
                <a:solidFill>
                  <a:schemeClr val="lt1"/>
                </a:solidFill>
                <a:latin typeface="Lato"/>
                <a:ea typeface="Lato"/>
                <a:cs typeface="Lato"/>
                <a:sym typeface="Lato"/>
              </a:defRPr>
            </a:lvl4pPr>
            <a:lvl5pPr lvl="4" rtl="0">
              <a:lnSpc>
                <a:spcPct val="100000"/>
              </a:lnSpc>
              <a:spcBef>
                <a:spcPts val="0"/>
              </a:spcBef>
              <a:spcAft>
                <a:spcPts val="0"/>
              </a:spcAft>
              <a:buNone/>
              <a:defRPr sz="1600" b="1">
                <a:solidFill>
                  <a:schemeClr val="lt1"/>
                </a:solidFill>
                <a:latin typeface="Lato"/>
                <a:ea typeface="Lato"/>
                <a:cs typeface="Lato"/>
                <a:sym typeface="Lato"/>
              </a:defRPr>
            </a:lvl5pPr>
            <a:lvl6pPr lvl="5" rtl="0">
              <a:lnSpc>
                <a:spcPct val="100000"/>
              </a:lnSpc>
              <a:spcBef>
                <a:spcPts val="0"/>
              </a:spcBef>
              <a:spcAft>
                <a:spcPts val="0"/>
              </a:spcAft>
              <a:buNone/>
              <a:defRPr sz="1600" b="1">
                <a:solidFill>
                  <a:schemeClr val="lt1"/>
                </a:solidFill>
                <a:latin typeface="Lato"/>
                <a:ea typeface="Lato"/>
                <a:cs typeface="Lato"/>
                <a:sym typeface="Lato"/>
              </a:defRPr>
            </a:lvl6pPr>
            <a:lvl7pPr lvl="6" rtl="0">
              <a:lnSpc>
                <a:spcPct val="100000"/>
              </a:lnSpc>
              <a:spcBef>
                <a:spcPts val="0"/>
              </a:spcBef>
              <a:spcAft>
                <a:spcPts val="0"/>
              </a:spcAft>
              <a:buNone/>
              <a:defRPr sz="1600" b="1">
                <a:solidFill>
                  <a:schemeClr val="lt1"/>
                </a:solidFill>
                <a:latin typeface="Lato"/>
                <a:ea typeface="Lato"/>
                <a:cs typeface="Lato"/>
                <a:sym typeface="Lato"/>
              </a:defRPr>
            </a:lvl7pPr>
            <a:lvl8pPr lvl="7" rtl="0">
              <a:lnSpc>
                <a:spcPct val="100000"/>
              </a:lnSpc>
              <a:spcBef>
                <a:spcPts val="0"/>
              </a:spcBef>
              <a:spcAft>
                <a:spcPts val="0"/>
              </a:spcAft>
              <a:buNone/>
              <a:defRPr sz="1600" b="1">
                <a:solidFill>
                  <a:schemeClr val="lt1"/>
                </a:solidFill>
                <a:latin typeface="Lato"/>
                <a:ea typeface="Lato"/>
                <a:cs typeface="Lato"/>
                <a:sym typeface="Lato"/>
              </a:defRPr>
            </a:lvl8pPr>
            <a:lvl9pPr lvl="8" rtl="0">
              <a:lnSpc>
                <a:spcPct val="100000"/>
              </a:lnSpc>
              <a:spcBef>
                <a:spcPts val="0"/>
              </a:spcBef>
              <a:spcAft>
                <a:spcPts val="0"/>
              </a:spcAft>
              <a:buNone/>
              <a:defRPr sz="1600" b="1">
                <a:solidFill>
                  <a:schemeClr val="lt1"/>
                </a:solidFill>
                <a:latin typeface="Lato"/>
                <a:ea typeface="Lato"/>
                <a:cs typeface="Lato"/>
                <a:sym typeface="Lato"/>
              </a:defRPr>
            </a:lvl9pPr>
          </a:lstStyle>
          <a:p>
            <a:endParaRPr/>
          </a:p>
        </p:txBody>
      </p:sp>
      <p:sp>
        <p:nvSpPr>
          <p:cNvPr id="68" name="Google Shape;68;p14"/>
          <p:cNvSpPr txBox="1">
            <a:spLocks noGrp="1"/>
          </p:cNvSpPr>
          <p:nvPr>
            <p:ph type="subTitle" idx="4"/>
          </p:nvPr>
        </p:nvSpPr>
        <p:spPr>
          <a:xfrm>
            <a:off x="3352800" y="2002525"/>
            <a:ext cx="2442000" cy="50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69" name="Google Shape;69;p14"/>
          <p:cNvSpPr txBox="1">
            <a:spLocks noGrp="1"/>
          </p:cNvSpPr>
          <p:nvPr>
            <p:ph type="title" idx="5" hasCustomPrompt="1"/>
          </p:nvPr>
        </p:nvSpPr>
        <p:spPr>
          <a:xfrm>
            <a:off x="740375" y="1332050"/>
            <a:ext cx="413100" cy="347400"/>
          </a:xfrm>
          <a:prstGeom prst="rect">
            <a:avLst/>
          </a:prstGeom>
          <a:solidFill>
            <a:schemeClr val="lt2"/>
          </a:solidFill>
          <a:ln>
            <a:noFill/>
          </a:ln>
        </p:spPr>
        <p:txBody>
          <a:bodyPr spcFirstLastPara="1" wrap="square" lIns="0" tIns="91425" rIns="0" bIns="91425" anchor="ctr" anchorCtr="0">
            <a:noAutofit/>
          </a:bodyPr>
          <a:lstStyle>
            <a:lvl1pPr lvl="0" algn="ctr" rtl="0">
              <a:spcBef>
                <a:spcPts val="0"/>
              </a:spcBef>
              <a:spcAft>
                <a:spcPts val="0"/>
              </a:spcAft>
              <a:buClr>
                <a:srgbClr val="FFFFFF"/>
              </a:buClr>
              <a:buSzPts val="1400"/>
              <a:buNone/>
              <a:defRPr sz="2300" b="1">
                <a:solidFill>
                  <a:schemeClr val="dk2"/>
                </a:solidFill>
              </a:defRPr>
            </a:lvl1pPr>
            <a:lvl2pPr lvl="1" algn="ctr" rtl="0">
              <a:spcBef>
                <a:spcPts val="0"/>
              </a:spcBef>
              <a:spcAft>
                <a:spcPts val="0"/>
              </a:spcAft>
              <a:buClr>
                <a:srgbClr val="FFFFFF"/>
              </a:buClr>
              <a:buSzPts val="1400"/>
              <a:buNone/>
              <a:defRPr sz="1400" b="1">
                <a:solidFill>
                  <a:srgbClr val="FFFFFF"/>
                </a:solidFill>
              </a:defRPr>
            </a:lvl2pPr>
            <a:lvl3pPr lvl="2" algn="ctr" rtl="0">
              <a:spcBef>
                <a:spcPts val="0"/>
              </a:spcBef>
              <a:spcAft>
                <a:spcPts val="0"/>
              </a:spcAft>
              <a:buClr>
                <a:srgbClr val="FFFFFF"/>
              </a:buClr>
              <a:buSzPts val="1400"/>
              <a:buNone/>
              <a:defRPr sz="1400" b="1">
                <a:solidFill>
                  <a:srgbClr val="FFFFFF"/>
                </a:solidFill>
              </a:defRPr>
            </a:lvl3pPr>
            <a:lvl4pPr lvl="3" algn="ctr" rtl="0">
              <a:spcBef>
                <a:spcPts val="0"/>
              </a:spcBef>
              <a:spcAft>
                <a:spcPts val="0"/>
              </a:spcAft>
              <a:buClr>
                <a:srgbClr val="FFFFFF"/>
              </a:buClr>
              <a:buSzPts val="1400"/>
              <a:buNone/>
              <a:defRPr sz="1400" b="1">
                <a:solidFill>
                  <a:srgbClr val="FFFFFF"/>
                </a:solidFill>
              </a:defRPr>
            </a:lvl4pPr>
            <a:lvl5pPr lvl="4" algn="ctr" rtl="0">
              <a:spcBef>
                <a:spcPts val="0"/>
              </a:spcBef>
              <a:spcAft>
                <a:spcPts val="0"/>
              </a:spcAft>
              <a:buClr>
                <a:srgbClr val="FFFFFF"/>
              </a:buClr>
              <a:buSzPts val="1400"/>
              <a:buNone/>
              <a:defRPr sz="1400" b="1">
                <a:solidFill>
                  <a:srgbClr val="FFFFFF"/>
                </a:solidFill>
              </a:defRPr>
            </a:lvl5pPr>
            <a:lvl6pPr lvl="5" algn="ctr" rtl="0">
              <a:spcBef>
                <a:spcPts val="0"/>
              </a:spcBef>
              <a:spcAft>
                <a:spcPts val="0"/>
              </a:spcAft>
              <a:buClr>
                <a:srgbClr val="FFFFFF"/>
              </a:buClr>
              <a:buSzPts val="1400"/>
              <a:buNone/>
              <a:defRPr sz="1400" b="1">
                <a:solidFill>
                  <a:srgbClr val="FFFFFF"/>
                </a:solidFill>
              </a:defRPr>
            </a:lvl6pPr>
            <a:lvl7pPr lvl="6" algn="ctr" rtl="0">
              <a:spcBef>
                <a:spcPts val="0"/>
              </a:spcBef>
              <a:spcAft>
                <a:spcPts val="0"/>
              </a:spcAft>
              <a:buClr>
                <a:srgbClr val="FFFFFF"/>
              </a:buClr>
              <a:buSzPts val="1400"/>
              <a:buNone/>
              <a:defRPr sz="1400" b="1">
                <a:solidFill>
                  <a:srgbClr val="FFFFFF"/>
                </a:solidFill>
              </a:defRPr>
            </a:lvl7pPr>
            <a:lvl8pPr lvl="7" algn="ctr" rtl="0">
              <a:spcBef>
                <a:spcPts val="0"/>
              </a:spcBef>
              <a:spcAft>
                <a:spcPts val="0"/>
              </a:spcAft>
              <a:buClr>
                <a:srgbClr val="FFFFFF"/>
              </a:buClr>
              <a:buSzPts val="1400"/>
              <a:buNone/>
              <a:defRPr sz="1400" b="1">
                <a:solidFill>
                  <a:srgbClr val="FFFFFF"/>
                </a:solidFill>
              </a:defRPr>
            </a:lvl8pPr>
            <a:lvl9pPr lvl="8" algn="ctr" rtl="0">
              <a:spcBef>
                <a:spcPts val="0"/>
              </a:spcBef>
              <a:spcAft>
                <a:spcPts val="0"/>
              </a:spcAft>
              <a:buClr>
                <a:srgbClr val="FFFFFF"/>
              </a:buClr>
              <a:buSzPts val="1400"/>
              <a:buNone/>
              <a:defRPr sz="1400" b="1">
                <a:solidFill>
                  <a:srgbClr val="FFFFFF"/>
                </a:solidFill>
              </a:defRPr>
            </a:lvl9pPr>
          </a:lstStyle>
          <a:p>
            <a:r>
              <a:t>xx%</a:t>
            </a:r>
          </a:p>
        </p:txBody>
      </p:sp>
      <p:sp>
        <p:nvSpPr>
          <p:cNvPr id="70" name="Google Shape;70;p14"/>
          <p:cNvSpPr txBox="1">
            <a:spLocks noGrp="1"/>
          </p:cNvSpPr>
          <p:nvPr>
            <p:ph type="subTitle" idx="6"/>
          </p:nvPr>
        </p:nvSpPr>
        <p:spPr>
          <a:xfrm>
            <a:off x="5961625" y="1731325"/>
            <a:ext cx="1856100" cy="34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b="1">
                <a:solidFill>
                  <a:schemeClr val="lt1"/>
                </a:solidFill>
                <a:latin typeface="Lato"/>
                <a:ea typeface="Lato"/>
                <a:cs typeface="Lato"/>
                <a:sym typeface="Lato"/>
              </a:defRPr>
            </a:lvl1pPr>
            <a:lvl2pPr lvl="1" rtl="0">
              <a:lnSpc>
                <a:spcPct val="100000"/>
              </a:lnSpc>
              <a:spcBef>
                <a:spcPts val="0"/>
              </a:spcBef>
              <a:spcAft>
                <a:spcPts val="0"/>
              </a:spcAft>
              <a:buNone/>
              <a:defRPr sz="1600" b="1">
                <a:solidFill>
                  <a:schemeClr val="lt1"/>
                </a:solidFill>
                <a:latin typeface="Lato"/>
                <a:ea typeface="Lato"/>
                <a:cs typeface="Lato"/>
                <a:sym typeface="Lato"/>
              </a:defRPr>
            </a:lvl2pPr>
            <a:lvl3pPr lvl="2" rtl="0">
              <a:lnSpc>
                <a:spcPct val="100000"/>
              </a:lnSpc>
              <a:spcBef>
                <a:spcPts val="0"/>
              </a:spcBef>
              <a:spcAft>
                <a:spcPts val="0"/>
              </a:spcAft>
              <a:buNone/>
              <a:defRPr sz="1600" b="1">
                <a:solidFill>
                  <a:schemeClr val="lt1"/>
                </a:solidFill>
                <a:latin typeface="Lato"/>
                <a:ea typeface="Lato"/>
                <a:cs typeface="Lato"/>
                <a:sym typeface="Lato"/>
              </a:defRPr>
            </a:lvl3pPr>
            <a:lvl4pPr lvl="3" rtl="0">
              <a:lnSpc>
                <a:spcPct val="100000"/>
              </a:lnSpc>
              <a:spcBef>
                <a:spcPts val="0"/>
              </a:spcBef>
              <a:spcAft>
                <a:spcPts val="0"/>
              </a:spcAft>
              <a:buNone/>
              <a:defRPr sz="1600" b="1">
                <a:solidFill>
                  <a:schemeClr val="lt1"/>
                </a:solidFill>
                <a:latin typeface="Lato"/>
                <a:ea typeface="Lato"/>
                <a:cs typeface="Lato"/>
                <a:sym typeface="Lato"/>
              </a:defRPr>
            </a:lvl4pPr>
            <a:lvl5pPr lvl="4" rtl="0">
              <a:lnSpc>
                <a:spcPct val="100000"/>
              </a:lnSpc>
              <a:spcBef>
                <a:spcPts val="0"/>
              </a:spcBef>
              <a:spcAft>
                <a:spcPts val="0"/>
              </a:spcAft>
              <a:buNone/>
              <a:defRPr sz="1600" b="1">
                <a:solidFill>
                  <a:schemeClr val="lt1"/>
                </a:solidFill>
                <a:latin typeface="Lato"/>
                <a:ea typeface="Lato"/>
                <a:cs typeface="Lato"/>
                <a:sym typeface="Lato"/>
              </a:defRPr>
            </a:lvl5pPr>
            <a:lvl6pPr lvl="5" rtl="0">
              <a:lnSpc>
                <a:spcPct val="100000"/>
              </a:lnSpc>
              <a:spcBef>
                <a:spcPts val="0"/>
              </a:spcBef>
              <a:spcAft>
                <a:spcPts val="0"/>
              </a:spcAft>
              <a:buNone/>
              <a:defRPr sz="1600" b="1">
                <a:solidFill>
                  <a:schemeClr val="lt1"/>
                </a:solidFill>
                <a:latin typeface="Lato"/>
                <a:ea typeface="Lato"/>
                <a:cs typeface="Lato"/>
                <a:sym typeface="Lato"/>
              </a:defRPr>
            </a:lvl6pPr>
            <a:lvl7pPr lvl="6" rtl="0">
              <a:lnSpc>
                <a:spcPct val="100000"/>
              </a:lnSpc>
              <a:spcBef>
                <a:spcPts val="0"/>
              </a:spcBef>
              <a:spcAft>
                <a:spcPts val="0"/>
              </a:spcAft>
              <a:buNone/>
              <a:defRPr sz="1600" b="1">
                <a:solidFill>
                  <a:schemeClr val="lt1"/>
                </a:solidFill>
                <a:latin typeface="Lato"/>
                <a:ea typeface="Lato"/>
                <a:cs typeface="Lato"/>
                <a:sym typeface="Lato"/>
              </a:defRPr>
            </a:lvl7pPr>
            <a:lvl8pPr lvl="7" rtl="0">
              <a:lnSpc>
                <a:spcPct val="100000"/>
              </a:lnSpc>
              <a:spcBef>
                <a:spcPts val="0"/>
              </a:spcBef>
              <a:spcAft>
                <a:spcPts val="0"/>
              </a:spcAft>
              <a:buNone/>
              <a:defRPr sz="1600" b="1">
                <a:solidFill>
                  <a:schemeClr val="lt1"/>
                </a:solidFill>
                <a:latin typeface="Lato"/>
                <a:ea typeface="Lato"/>
                <a:cs typeface="Lato"/>
                <a:sym typeface="Lato"/>
              </a:defRPr>
            </a:lvl8pPr>
            <a:lvl9pPr lvl="8" rtl="0">
              <a:lnSpc>
                <a:spcPct val="100000"/>
              </a:lnSpc>
              <a:spcBef>
                <a:spcPts val="0"/>
              </a:spcBef>
              <a:spcAft>
                <a:spcPts val="0"/>
              </a:spcAft>
              <a:buNone/>
              <a:defRPr sz="1600" b="1">
                <a:solidFill>
                  <a:schemeClr val="lt1"/>
                </a:solidFill>
                <a:latin typeface="Lato"/>
                <a:ea typeface="Lato"/>
                <a:cs typeface="Lato"/>
                <a:sym typeface="Lato"/>
              </a:defRPr>
            </a:lvl9pPr>
          </a:lstStyle>
          <a:p>
            <a:endParaRPr/>
          </a:p>
        </p:txBody>
      </p:sp>
      <p:sp>
        <p:nvSpPr>
          <p:cNvPr id="71" name="Google Shape;71;p14"/>
          <p:cNvSpPr txBox="1">
            <a:spLocks noGrp="1"/>
          </p:cNvSpPr>
          <p:nvPr>
            <p:ph type="subTitle" idx="7"/>
          </p:nvPr>
        </p:nvSpPr>
        <p:spPr>
          <a:xfrm>
            <a:off x="5961625" y="2002525"/>
            <a:ext cx="2442000" cy="50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72" name="Google Shape;72;p14"/>
          <p:cNvSpPr txBox="1">
            <a:spLocks noGrp="1"/>
          </p:cNvSpPr>
          <p:nvPr>
            <p:ph type="title" idx="8" hasCustomPrompt="1"/>
          </p:nvPr>
        </p:nvSpPr>
        <p:spPr>
          <a:xfrm>
            <a:off x="5961625" y="1332050"/>
            <a:ext cx="402300" cy="347400"/>
          </a:xfrm>
          <a:prstGeom prst="rect">
            <a:avLst/>
          </a:prstGeom>
          <a:solidFill>
            <a:schemeClr val="lt2"/>
          </a:solidFill>
        </p:spPr>
        <p:txBody>
          <a:bodyPr spcFirstLastPara="1" wrap="square" lIns="0" tIns="91425" rIns="0" bIns="91425" anchor="ctr" anchorCtr="0">
            <a:noAutofit/>
          </a:bodyPr>
          <a:lstStyle>
            <a:lvl1pPr lvl="0" algn="ctr" rtl="0">
              <a:spcBef>
                <a:spcPts val="0"/>
              </a:spcBef>
              <a:spcAft>
                <a:spcPts val="0"/>
              </a:spcAft>
              <a:buClr>
                <a:srgbClr val="FFFFFF"/>
              </a:buClr>
              <a:buSzPts val="1400"/>
              <a:buNone/>
              <a:defRPr sz="2300" b="1">
                <a:solidFill>
                  <a:schemeClr val="dk2"/>
                </a:solidFill>
              </a:defRPr>
            </a:lvl1pPr>
            <a:lvl2pPr lvl="1" algn="ctr" rtl="0">
              <a:spcBef>
                <a:spcPts val="0"/>
              </a:spcBef>
              <a:spcAft>
                <a:spcPts val="0"/>
              </a:spcAft>
              <a:buClr>
                <a:srgbClr val="FFFFFF"/>
              </a:buClr>
              <a:buSzPts val="1400"/>
              <a:buNone/>
              <a:defRPr sz="1400" b="1">
                <a:solidFill>
                  <a:srgbClr val="FFFFFF"/>
                </a:solidFill>
              </a:defRPr>
            </a:lvl2pPr>
            <a:lvl3pPr lvl="2" algn="ctr" rtl="0">
              <a:spcBef>
                <a:spcPts val="0"/>
              </a:spcBef>
              <a:spcAft>
                <a:spcPts val="0"/>
              </a:spcAft>
              <a:buClr>
                <a:srgbClr val="FFFFFF"/>
              </a:buClr>
              <a:buSzPts val="1400"/>
              <a:buNone/>
              <a:defRPr sz="1400" b="1">
                <a:solidFill>
                  <a:srgbClr val="FFFFFF"/>
                </a:solidFill>
              </a:defRPr>
            </a:lvl3pPr>
            <a:lvl4pPr lvl="3" algn="ctr" rtl="0">
              <a:spcBef>
                <a:spcPts val="0"/>
              </a:spcBef>
              <a:spcAft>
                <a:spcPts val="0"/>
              </a:spcAft>
              <a:buClr>
                <a:srgbClr val="FFFFFF"/>
              </a:buClr>
              <a:buSzPts val="1400"/>
              <a:buNone/>
              <a:defRPr sz="1400" b="1">
                <a:solidFill>
                  <a:srgbClr val="FFFFFF"/>
                </a:solidFill>
              </a:defRPr>
            </a:lvl4pPr>
            <a:lvl5pPr lvl="4" algn="ctr" rtl="0">
              <a:spcBef>
                <a:spcPts val="0"/>
              </a:spcBef>
              <a:spcAft>
                <a:spcPts val="0"/>
              </a:spcAft>
              <a:buClr>
                <a:srgbClr val="FFFFFF"/>
              </a:buClr>
              <a:buSzPts val="1400"/>
              <a:buNone/>
              <a:defRPr sz="1400" b="1">
                <a:solidFill>
                  <a:srgbClr val="FFFFFF"/>
                </a:solidFill>
              </a:defRPr>
            </a:lvl5pPr>
            <a:lvl6pPr lvl="5" algn="ctr" rtl="0">
              <a:spcBef>
                <a:spcPts val="0"/>
              </a:spcBef>
              <a:spcAft>
                <a:spcPts val="0"/>
              </a:spcAft>
              <a:buClr>
                <a:srgbClr val="FFFFFF"/>
              </a:buClr>
              <a:buSzPts val="1400"/>
              <a:buNone/>
              <a:defRPr sz="1400" b="1">
                <a:solidFill>
                  <a:srgbClr val="FFFFFF"/>
                </a:solidFill>
              </a:defRPr>
            </a:lvl6pPr>
            <a:lvl7pPr lvl="6" algn="ctr" rtl="0">
              <a:spcBef>
                <a:spcPts val="0"/>
              </a:spcBef>
              <a:spcAft>
                <a:spcPts val="0"/>
              </a:spcAft>
              <a:buClr>
                <a:srgbClr val="FFFFFF"/>
              </a:buClr>
              <a:buSzPts val="1400"/>
              <a:buNone/>
              <a:defRPr sz="1400" b="1">
                <a:solidFill>
                  <a:srgbClr val="FFFFFF"/>
                </a:solidFill>
              </a:defRPr>
            </a:lvl7pPr>
            <a:lvl8pPr lvl="7" algn="ctr" rtl="0">
              <a:spcBef>
                <a:spcPts val="0"/>
              </a:spcBef>
              <a:spcAft>
                <a:spcPts val="0"/>
              </a:spcAft>
              <a:buClr>
                <a:srgbClr val="FFFFFF"/>
              </a:buClr>
              <a:buSzPts val="1400"/>
              <a:buNone/>
              <a:defRPr sz="1400" b="1">
                <a:solidFill>
                  <a:srgbClr val="FFFFFF"/>
                </a:solidFill>
              </a:defRPr>
            </a:lvl8pPr>
            <a:lvl9pPr lvl="8" algn="ctr" rtl="0">
              <a:spcBef>
                <a:spcPts val="0"/>
              </a:spcBef>
              <a:spcAft>
                <a:spcPts val="0"/>
              </a:spcAft>
              <a:buClr>
                <a:srgbClr val="FFFFFF"/>
              </a:buClr>
              <a:buSzPts val="1400"/>
              <a:buNone/>
              <a:defRPr sz="1400" b="1">
                <a:solidFill>
                  <a:srgbClr val="FFFFFF"/>
                </a:solidFill>
              </a:defRPr>
            </a:lvl9pPr>
          </a:lstStyle>
          <a:p>
            <a:r>
              <a:t>xx%</a:t>
            </a:r>
          </a:p>
        </p:txBody>
      </p:sp>
      <p:sp>
        <p:nvSpPr>
          <p:cNvPr id="73" name="Google Shape;73;p14"/>
          <p:cNvSpPr txBox="1">
            <a:spLocks noGrp="1"/>
          </p:cNvSpPr>
          <p:nvPr>
            <p:ph type="subTitle" idx="9"/>
          </p:nvPr>
        </p:nvSpPr>
        <p:spPr>
          <a:xfrm>
            <a:off x="740375" y="3998700"/>
            <a:ext cx="2442000" cy="50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74" name="Google Shape;74;p14"/>
          <p:cNvSpPr txBox="1">
            <a:spLocks noGrp="1"/>
          </p:cNvSpPr>
          <p:nvPr>
            <p:ph type="subTitle" idx="13"/>
          </p:nvPr>
        </p:nvSpPr>
        <p:spPr>
          <a:xfrm>
            <a:off x="740375" y="3727500"/>
            <a:ext cx="1856100" cy="34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b="1">
                <a:solidFill>
                  <a:schemeClr val="lt1"/>
                </a:solidFill>
                <a:latin typeface="Lato"/>
                <a:ea typeface="Lato"/>
                <a:cs typeface="Lato"/>
                <a:sym typeface="Lato"/>
              </a:defRPr>
            </a:lvl1pPr>
            <a:lvl2pPr lvl="1" rtl="0">
              <a:lnSpc>
                <a:spcPct val="100000"/>
              </a:lnSpc>
              <a:spcBef>
                <a:spcPts val="0"/>
              </a:spcBef>
              <a:spcAft>
                <a:spcPts val="0"/>
              </a:spcAft>
              <a:buNone/>
              <a:defRPr sz="1600" b="1">
                <a:solidFill>
                  <a:schemeClr val="lt1"/>
                </a:solidFill>
                <a:latin typeface="Lato"/>
                <a:ea typeface="Lato"/>
                <a:cs typeface="Lato"/>
                <a:sym typeface="Lato"/>
              </a:defRPr>
            </a:lvl2pPr>
            <a:lvl3pPr lvl="2" rtl="0">
              <a:lnSpc>
                <a:spcPct val="100000"/>
              </a:lnSpc>
              <a:spcBef>
                <a:spcPts val="0"/>
              </a:spcBef>
              <a:spcAft>
                <a:spcPts val="0"/>
              </a:spcAft>
              <a:buNone/>
              <a:defRPr sz="1600" b="1">
                <a:solidFill>
                  <a:schemeClr val="lt1"/>
                </a:solidFill>
                <a:latin typeface="Lato"/>
                <a:ea typeface="Lato"/>
                <a:cs typeface="Lato"/>
                <a:sym typeface="Lato"/>
              </a:defRPr>
            </a:lvl3pPr>
            <a:lvl4pPr lvl="3" rtl="0">
              <a:lnSpc>
                <a:spcPct val="100000"/>
              </a:lnSpc>
              <a:spcBef>
                <a:spcPts val="0"/>
              </a:spcBef>
              <a:spcAft>
                <a:spcPts val="0"/>
              </a:spcAft>
              <a:buNone/>
              <a:defRPr sz="1600" b="1">
                <a:solidFill>
                  <a:schemeClr val="lt1"/>
                </a:solidFill>
                <a:latin typeface="Lato"/>
                <a:ea typeface="Lato"/>
                <a:cs typeface="Lato"/>
                <a:sym typeface="Lato"/>
              </a:defRPr>
            </a:lvl4pPr>
            <a:lvl5pPr lvl="4" rtl="0">
              <a:lnSpc>
                <a:spcPct val="100000"/>
              </a:lnSpc>
              <a:spcBef>
                <a:spcPts val="0"/>
              </a:spcBef>
              <a:spcAft>
                <a:spcPts val="0"/>
              </a:spcAft>
              <a:buNone/>
              <a:defRPr sz="1600" b="1">
                <a:solidFill>
                  <a:schemeClr val="lt1"/>
                </a:solidFill>
                <a:latin typeface="Lato"/>
                <a:ea typeface="Lato"/>
                <a:cs typeface="Lato"/>
                <a:sym typeface="Lato"/>
              </a:defRPr>
            </a:lvl5pPr>
            <a:lvl6pPr lvl="5" rtl="0">
              <a:lnSpc>
                <a:spcPct val="100000"/>
              </a:lnSpc>
              <a:spcBef>
                <a:spcPts val="0"/>
              </a:spcBef>
              <a:spcAft>
                <a:spcPts val="0"/>
              </a:spcAft>
              <a:buNone/>
              <a:defRPr sz="1600" b="1">
                <a:solidFill>
                  <a:schemeClr val="lt1"/>
                </a:solidFill>
                <a:latin typeface="Lato"/>
                <a:ea typeface="Lato"/>
                <a:cs typeface="Lato"/>
                <a:sym typeface="Lato"/>
              </a:defRPr>
            </a:lvl6pPr>
            <a:lvl7pPr lvl="6" rtl="0">
              <a:lnSpc>
                <a:spcPct val="100000"/>
              </a:lnSpc>
              <a:spcBef>
                <a:spcPts val="0"/>
              </a:spcBef>
              <a:spcAft>
                <a:spcPts val="0"/>
              </a:spcAft>
              <a:buNone/>
              <a:defRPr sz="1600" b="1">
                <a:solidFill>
                  <a:schemeClr val="lt1"/>
                </a:solidFill>
                <a:latin typeface="Lato"/>
                <a:ea typeface="Lato"/>
                <a:cs typeface="Lato"/>
                <a:sym typeface="Lato"/>
              </a:defRPr>
            </a:lvl7pPr>
            <a:lvl8pPr lvl="7" rtl="0">
              <a:lnSpc>
                <a:spcPct val="100000"/>
              </a:lnSpc>
              <a:spcBef>
                <a:spcPts val="0"/>
              </a:spcBef>
              <a:spcAft>
                <a:spcPts val="0"/>
              </a:spcAft>
              <a:buNone/>
              <a:defRPr sz="1600" b="1">
                <a:solidFill>
                  <a:schemeClr val="lt1"/>
                </a:solidFill>
                <a:latin typeface="Lato"/>
                <a:ea typeface="Lato"/>
                <a:cs typeface="Lato"/>
                <a:sym typeface="Lato"/>
              </a:defRPr>
            </a:lvl8pPr>
            <a:lvl9pPr lvl="8" rtl="0">
              <a:lnSpc>
                <a:spcPct val="100000"/>
              </a:lnSpc>
              <a:spcBef>
                <a:spcPts val="0"/>
              </a:spcBef>
              <a:spcAft>
                <a:spcPts val="0"/>
              </a:spcAft>
              <a:buNone/>
              <a:defRPr sz="1600" b="1">
                <a:solidFill>
                  <a:schemeClr val="lt1"/>
                </a:solidFill>
                <a:latin typeface="Lato"/>
                <a:ea typeface="Lato"/>
                <a:cs typeface="Lato"/>
                <a:sym typeface="Lato"/>
              </a:defRPr>
            </a:lvl9pPr>
          </a:lstStyle>
          <a:p>
            <a:endParaRPr/>
          </a:p>
        </p:txBody>
      </p:sp>
      <p:sp>
        <p:nvSpPr>
          <p:cNvPr id="75" name="Google Shape;75;p14"/>
          <p:cNvSpPr txBox="1">
            <a:spLocks noGrp="1"/>
          </p:cNvSpPr>
          <p:nvPr>
            <p:ph type="title" idx="14" hasCustomPrompt="1"/>
          </p:nvPr>
        </p:nvSpPr>
        <p:spPr>
          <a:xfrm>
            <a:off x="740375" y="3355200"/>
            <a:ext cx="402300" cy="347400"/>
          </a:xfrm>
          <a:prstGeom prst="rect">
            <a:avLst/>
          </a:prstGeom>
          <a:solidFill>
            <a:schemeClr val="lt2"/>
          </a:solidFill>
        </p:spPr>
        <p:txBody>
          <a:bodyPr spcFirstLastPara="1" wrap="square" lIns="0" tIns="91425" rIns="0" bIns="91425" anchor="ctr" anchorCtr="0">
            <a:noAutofit/>
          </a:bodyPr>
          <a:lstStyle>
            <a:lvl1pPr lvl="0" rtl="0">
              <a:spcBef>
                <a:spcPts val="0"/>
              </a:spcBef>
              <a:spcAft>
                <a:spcPts val="0"/>
              </a:spcAft>
              <a:buClr>
                <a:srgbClr val="FFFFFF"/>
              </a:buClr>
              <a:buSzPts val="1400"/>
              <a:buNone/>
              <a:defRPr sz="2300" b="1">
                <a:solidFill>
                  <a:schemeClr val="dk2"/>
                </a:solidFill>
              </a:defRPr>
            </a:lvl1pPr>
            <a:lvl2pPr lvl="1" algn="ctr" rtl="0">
              <a:spcBef>
                <a:spcPts val="0"/>
              </a:spcBef>
              <a:spcAft>
                <a:spcPts val="0"/>
              </a:spcAft>
              <a:buClr>
                <a:srgbClr val="FFFFFF"/>
              </a:buClr>
              <a:buSzPts val="1400"/>
              <a:buNone/>
              <a:defRPr sz="1400" b="1">
                <a:solidFill>
                  <a:srgbClr val="FFFFFF"/>
                </a:solidFill>
              </a:defRPr>
            </a:lvl2pPr>
            <a:lvl3pPr lvl="2" algn="ctr" rtl="0">
              <a:spcBef>
                <a:spcPts val="0"/>
              </a:spcBef>
              <a:spcAft>
                <a:spcPts val="0"/>
              </a:spcAft>
              <a:buClr>
                <a:srgbClr val="FFFFFF"/>
              </a:buClr>
              <a:buSzPts val="1400"/>
              <a:buNone/>
              <a:defRPr sz="1400" b="1">
                <a:solidFill>
                  <a:srgbClr val="FFFFFF"/>
                </a:solidFill>
              </a:defRPr>
            </a:lvl3pPr>
            <a:lvl4pPr lvl="3" algn="ctr" rtl="0">
              <a:spcBef>
                <a:spcPts val="0"/>
              </a:spcBef>
              <a:spcAft>
                <a:spcPts val="0"/>
              </a:spcAft>
              <a:buClr>
                <a:srgbClr val="FFFFFF"/>
              </a:buClr>
              <a:buSzPts val="1400"/>
              <a:buNone/>
              <a:defRPr sz="1400" b="1">
                <a:solidFill>
                  <a:srgbClr val="FFFFFF"/>
                </a:solidFill>
              </a:defRPr>
            </a:lvl4pPr>
            <a:lvl5pPr lvl="4" algn="ctr" rtl="0">
              <a:spcBef>
                <a:spcPts val="0"/>
              </a:spcBef>
              <a:spcAft>
                <a:spcPts val="0"/>
              </a:spcAft>
              <a:buClr>
                <a:srgbClr val="FFFFFF"/>
              </a:buClr>
              <a:buSzPts val="1400"/>
              <a:buNone/>
              <a:defRPr sz="1400" b="1">
                <a:solidFill>
                  <a:srgbClr val="FFFFFF"/>
                </a:solidFill>
              </a:defRPr>
            </a:lvl5pPr>
            <a:lvl6pPr lvl="5" algn="ctr" rtl="0">
              <a:spcBef>
                <a:spcPts val="0"/>
              </a:spcBef>
              <a:spcAft>
                <a:spcPts val="0"/>
              </a:spcAft>
              <a:buClr>
                <a:srgbClr val="FFFFFF"/>
              </a:buClr>
              <a:buSzPts val="1400"/>
              <a:buNone/>
              <a:defRPr sz="1400" b="1">
                <a:solidFill>
                  <a:srgbClr val="FFFFFF"/>
                </a:solidFill>
              </a:defRPr>
            </a:lvl6pPr>
            <a:lvl7pPr lvl="6" algn="ctr" rtl="0">
              <a:spcBef>
                <a:spcPts val="0"/>
              </a:spcBef>
              <a:spcAft>
                <a:spcPts val="0"/>
              </a:spcAft>
              <a:buClr>
                <a:srgbClr val="FFFFFF"/>
              </a:buClr>
              <a:buSzPts val="1400"/>
              <a:buNone/>
              <a:defRPr sz="1400" b="1">
                <a:solidFill>
                  <a:srgbClr val="FFFFFF"/>
                </a:solidFill>
              </a:defRPr>
            </a:lvl7pPr>
            <a:lvl8pPr lvl="7" algn="ctr" rtl="0">
              <a:spcBef>
                <a:spcPts val="0"/>
              </a:spcBef>
              <a:spcAft>
                <a:spcPts val="0"/>
              </a:spcAft>
              <a:buClr>
                <a:srgbClr val="FFFFFF"/>
              </a:buClr>
              <a:buSzPts val="1400"/>
              <a:buNone/>
              <a:defRPr sz="1400" b="1">
                <a:solidFill>
                  <a:srgbClr val="FFFFFF"/>
                </a:solidFill>
              </a:defRPr>
            </a:lvl8pPr>
            <a:lvl9pPr lvl="8" algn="ctr" rtl="0">
              <a:spcBef>
                <a:spcPts val="0"/>
              </a:spcBef>
              <a:spcAft>
                <a:spcPts val="0"/>
              </a:spcAft>
              <a:buClr>
                <a:srgbClr val="FFFFFF"/>
              </a:buClr>
              <a:buSzPts val="1400"/>
              <a:buNone/>
              <a:defRPr sz="1400" b="1">
                <a:solidFill>
                  <a:srgbClr val="FFFFFF"/>
                </a:solidFill>
              </a:defRPr>
            </a:lvl9pPr>
          </a:lstStyle>
          <a:p>
            <a:r>
              <a:t>xx%</a:t>
            </a:r>
          </a:p>
        </p:txBody>
      </p:sp>
      <p:sp>
        <p:nvSpPr>
          <p:cNvPr id="76" name="Google Shape;76;p14"/>
          <p:cNvSpPr txBox="1">
            <a:spLocks noGrp="1"/>
          </p:cNvSpPr>
          <p:nvPr>
            <p:ph type="subTitle" idx="15"/>
          </p:nvPr>
        </p:nvSpPr>
        <p:spPr>
          <a:xfrm>
            <a:off x="3352800" y="3727500"/>
            <a:ext cx="1856100" cy="34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b="1">
                <a:solidFill>
                  <a:schemeClr val="lt1"/>
                </a:solidFill>
                <a:latin typeface="Lato"/>
                <a:ea typeface="Lato"/>
                <a:cs typeface="Lato"/>
                <a:sym typeface="Lato"/>
              </a:defRPr>
            </a:lvl1pPr>
            <a:lvl2pPr lvl="1" rtl="0">
              <a:lnSpc>
                <a:spcPct val="100000"/>
              </a:lnSpc>
              <a:spcBef>
                <a:spcPts val="0"/>
              </a:spcBef>
              <a:spcAft>
                <a:spcPts val="0"/>
              </a:spcAft>
              <a:buNone/>
              <a:defRPr sz="1600" b="1">
                <a:solidFill>
                  <a:schemeClr val="lt1"/>
                </a:solidFill>
                <a:latin typeface="Lato"/>
                <a:ea typeface="Lato"/>
                <a:cs typeface="Lato"/>
                <a:sym typeface="Lato"/>
              </a:defRPr>
            </a:lvl2pPr>
            <a:lvl3pPr lvl="2" rtl="0">
              <a:lnSpc>
                <a:spcPct val="100000"/>
              </a:lnSpc>
              <a:spcBef>
                <a:spcPts val="0"/>
              </a:spcBef>
              <a:spcAft>
                <a:spcPts val="0"/>
              </a:spcAft>
              <a:buNone/>
              <a:defRPr sz="1600" b="1">
                <a:solidFill>
                  <a:schemeClr val="lt1"/>
                </a:solidFill>
                <a:latin typeface="Lato"/>
                <a:ea typeface="Lato"/>
                <a:cs typeface="Lato"/>
                <a:sym typeface="Lato"/>
              </a:defRPr>
            </a:lvl3pPr>
            <a:lvl4pPr lvl="3" rtl="0">
              <a:lnSpc>
                <a:spcPct val="100000"/>
              </a:lnSpc>
              <a:spcBef>
                <a:spcPts val="0"/>
              </a:spcBef>
              <a:spcAft>
                <a:spcPts val="0"/>
              </a:spcAft>
              <a:buNone/>
              <a:defRPr sz="1600" b="1">
                <a:solidFill>
                  <a:schemeClr val="lt1"/>
                </a:solidFill>
                <a:latin typeface="Lato"/>
                <a:ea typeface="Lato"/>
                <a:cs typeface="Lato"/>
                <a:sym typeface="Lato"/>
              </a:defRPr>
            </a:lvl4pPr>
            <a:lvl5pPr lvl="4" rtl="0">
              <a:lnSpc>
                <a:spcPct val="100000"/>
              </a:lnSpc>
              <a:spcBef>
                <a:spcPts val="0"/>
              </a:spcBef>
              <a:spcAft>
                <a:spcPts val="0"/>
              </a:spcAft>
              <a:buNone/>
              <a:defRPr sz="1600" b="1">
                <a:solidFill>
                  <a:schemeClr val="lt1"/>
                </a:solidFill>
                <a:latin typeface="Lato"/>
                <a:ea typeface="Lato"/>
                <a:cs typeface="Lato"/>
                <a:sym typeface="Lato"/>
              </a:defRPr>
            </a:lvl5pPr>
            <a:lvl6pPr lvl="5" rtl="0">
              <a:lnSpc>
                <a:spcPct val="100000"/>
              </a:lnSpc>
              <a:spcBef>
                <a:spcPts val="0"/>
              </a:spcBef>
              <a:spcAft>
                <a:spcPts val="0"/>
              </a:spcAft>
              <a:buNone/>
              <a:defRPr sz="1600" b="1">
                <a:solidFill>
                  <a:schemeClr val="lt1"/>
                </a:solidFill>
                <a:latin typeface="Lato"/>
                <a:ea typeface="Lato"/>
                <a:cs typeface="Lato"/>
                <a:sym typeface="Lato"/>
              </a:defRPr>
            </a:lvl6pPr>
            <a:lvl7pPr lvl="6" rtl="0">
              <a:lnSpc>
                <a:spcPct val="100000"/>
              </a:lnSpc>
              <a:spcBef>
                <a:spcPts val="0"/>
              </a:spcBef>
              <a:spcAft>
                <a:spcPts val="0"/>
              </a:spcAft>
              <a:buNone/>
              <a:defRPr sz="1600" b="1">
                <a:solidFill>
                  <a:schemeClr val="lt1"/>
                </a:solidFill>
                <a:latin typeface="Lato"/>
                <a:ea typeface="Lato"/>
                <a:cs typeface="Lato"/>
                <a:sym typeface="Lato"/>
              </a:defRPr>
            </a:lvl7pPr>
            <a:lvl8pPr lvl="7" rtl="0">
              <a:lnSpc>
                <a:spcPct val="100000"/>
              </a:lnSpc>
              <a:spcBef>
                <a:spcPts val="0"/>
              </a:spcBef>
              <a:spcAft>
                <a:spcPts val="0"/>
              </a:spcAft>
              <a:buNone/>
              <a:defRPr sz="1600" b="1">
                <a:solidFill>
                  <a:schemeClr val="lt1"/>
                </a:solidFill>
                <a:latin typeface="Lato"/>
                <a:ea typeface="Lato"/>
                <a:cs typeface="Lato"/>
                <a:sym typeface="Lato"/>
              </a:defRPr>
            </a:lvl8pPr>
            <a:lvl9pPr lvl="8" rtl="0">
              <a:lnSpc>
                <a:spcPct val="100000"/>
              </a:lnSpc>
              <a:spcBef>
                <a:spcPts val="0"/>
              </a:spcBef>
              <a:spcAft>
                <a:spcPts val="0"/>
              </a:spcAft>
              <a:buNone/>
              <a:defRPr sz="1600" b="1">
                <a:solidFill>
                  <a:schemeClr val="lt1"/>
                </a:solidFill>
                <a:latin typeface="Lato"/>
                <a:ea typeface="Lato"/>
                <a:cs typeface="Lato"/>
                <a:sym typeface="Lato"/>
              </a:defRPr>
            </a:lvl9pPr>
          </a:lstStyle>
          <a:p>
            <a:endParaRPr/>
          </a:p>
        </p:txBody>
      </p:sp>
      <p:sp>
        <p:nvSpPr>
          <p:cNvPr id="77" name="Google Shape;77;p14"/>
          <p:cNvSpPr txBox="1">
            <a:spLocks noGrp="1"/>
          </p:cNvSpPr>
          <p:nvPr>
            <p:ph type="subTitle" idx="16"/>
          </p:nvPr>
        </p:nvSpPr>
        <p:spPr>
          <a:xfrm>
            <a:off x="3352800" y="3998700"/>
            <a:ext cx="2442000" cy="50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78" name="Google Shape;78;p14"/>
          <p:cNvSpPr txBox="1">
            <a:spLocks noGrp="1"/>
          </p:cNvSpPr>
          <p:nvPr>
            <p:ph type="title" idx="17" hasCustomPrompt="1"/>
          </p:nvPr>
        </p:nvSpPr>
        <p:spPr>
          <a:xfrm>
            <a:off x="3352800" y="3355200"/>
            <a:ext cx="402300" cy="347400"/>
          </a:xfrm>
          <a:prstGeom prst="rect">
            <a:avLst/>
          </a:prstGeom>
          <a:solidFill>
            <a:schemeClr val="lt2"/>
          </a:solidFill>
        </p:spPr>
        <p:txBody>
          <a:bodyPr spcFirstLastPara="1" wrap="square" lIns="0" tIns="91425" rIns="0" bIns="91425" anchor="ctr" anchorCtr="0">
            <a:noAutofit/>
          </a:bodyPr>
          <a:lstStyle>
            <a:lvl1pPr lvl="0" rtl="0">
              <a:spcBef>
                <a:spcPts val="0"/>
              </a:spcBef>
              <a:spcAft>
                <a:spcPts val="0"/>
              </a:spcAft>
              <a:buClr>
                <a:srgbClr val="FFFFFF"/>
              </a:buClr>
              <a:buSzPts val="1400"/>
              <a:buNone/>
              <a:defRPr sz="2300" b="1">
                <a:solidFill>
                  <a:schemeClr val="dk2"/>
                </a:solidFill>
              </a:defRPr>
            </a:lvl1pPr>
            <a:lvl2pPr lvl="1" algn="ctr" rtl="0">
              <a:spcBef>
                <a:spcPts val="0"/>
              </a:spcBef>
              <a:spcAft>
                <a:spcPts val="0"/>
              </a:spcAft>
              <a:buClr>
                <a:srgbClr val="FFFFFF"/>
              </a:buClr>
              <a:buSzPts val="1400"/>
              <a:buNone/>
              <a:defRPr sz="1400" b="1">
                <a:solidFill>
                  <a:srgbClr val="FFFFFF"/>
                </a:solidFill>
              </a:defRPr>
            </a:lvl2pPr>
            <a:lvl3pPr lvl="2" algn="ctr" rtl="0">
              <a:spcBef>
                <a:spcPts val="0"/>
              </a:spcBef>
              <a:spcAft>
                <a:spcPts val="0"/>
              </a:spcAft>
              <a:buClr>
                <a:srgbClr val="FFFFFF"/>
              </a:buClr>
              <a:buSzPts val="1400"/>
              <a:buNone/>
              <a:defRPr sz="1400" b="1">
                <a:solidFill>
                  <a:srgbClr val="FFFFFF"/>
                </a:solidFill>
              </a:defRPr>
            </a:lvl3pPr>
            <a:lvl4pPr lvl="3" algn="ctr" rtl="0">
              <a:spcBef>
                <a:spcPts val="0"/>
              </a:spcBef>
              <a:spcAft>
                <a:spcPts val="0"/>
              </a:spcAft>
              <a:buClr>
                <a:srgbClr val="FFFFFF"/>
              </a:buClr>
              <a:buSzPts val="1400"/>
              <a:buNone/>
              <a:defRPr sz="1400" b="1">
                <a:solidFill>
                  <a:srgbClr val="FFFFFF"/>
                </a:solidFill>
              </a:defRPr>
            </a:lvl4pPr>
            <a:lvl5pPr lvl="4" algn="ctr" rtl="0">
              <a:spcBef>
                <a:spcPts val="0"/>
              </a:spcBef>
              <a:spcAft>
                <a:spcPts val="0"/>
              </a:spcAft>
              <a:buClr>
                <a:srgbClr val="FFFFFF"/>
              </a:buClr>
              <a:buSzPts val="1400"/>
              <a:buNone/>
              <a:defRPr sz="1400" b="1">
                <a:solidFill>
                  <a:srgbClr val="FFFFFF"/>
                </a:solidFill>
              </a:defRPr>
            </a:lvl5pPr>
            <a:lvl6pPr lvl="5" algn="ctr" rtl="0">
              <a:spcBef>
                <a:spcPts val="0"/>
              </a:spcBef>
              <a:spcAft>
                <a:spcPts val="0"/>
              </a:spcAft>
              <a:buClr>
                <a:srgbClr val="FFFFFF"/>
              </a:buClr>
              <a:buSzPts val="1400"/>
              <a:buNone/>
              <a:defRPr sz="1400" b="1">
                <a:solidFill>
                  <a:srgbClr val="FFFFFF"/>
                </a:solidFill>
              </a:defRPr>
            </a:lvl6pPr>
            <a:lvl7pPr lvl="6" algn="ctr" rtl="0">
              <a:spcBef>
                <a:spcPts val="0"/>
              </a:spcBef>
              <a:spcAft>
                <a:spcPts val="0"/>
              </a:spcAft>
              <a:buClr>
                <a:srgbClr val="FFFFFF"/>
              </a:buClr>
              <a:buSzPts val="1400"/>
              <a:buNone/>
              <a:defRPr sz="1400" b="1">
                <a:solidFill>
                  <a:srgbClr val="FFFFFF"/>
                </a:solidFill>
              </a:defRPr>
            </a:lvl7pPr>
            <a:lvl8pPr lvl="7" algn="ctr" rtl="0">
              <a:spcBef>
                <a:spcPts val="0"/>
              </a:spcBef>
              <a:spcAft>
                <a:spcPts val="0"/>
              </a:spcAft>
              <a:buClr>
                <a:srgbClr val="FFFFFF"/>
              </a:buClr>
              <a:buSzPts val="1400"/>
              <a:buNone/>
              <a:defRPr sz="1400" b="1">
                <a:solidFill>
                  <a:srgbClr val="FFFFFF"/>
                </a:solidFill>
              </a:defRPr>
            </a:lvl8pPr>
            <a:lvl9pPr lvl="8" algn="ctr" rtl="0">
              <a:spcBef>
                <a:spcPts val="0"/>
              </a:spcBef>
              <a:spcAft>
                <a:spcPts val="0"/>
              </a:spcAft>
              <a:buClr>
                <a:srgbClr val="FFFFFF"/>
              </a:buClr>
              <a:buSzPts val="1400"/>
              <a:buNone/>
              <a:defRPr sz="1400" b="1">
                <a:solidFill>
                  <a:srgbClr val="FFFFFF"/>
                </a:solidFill>
              </a:defRPr>
            </a:lvl9pPr>
          </a:lstStyle>
          <a:p>
            <a:r>
              <a:t>xx%</a:t>
            </a:r>
          </a:p>
        </p:txBody>
      </p:sp>
      <p:sp>
        <p:nvSpPr>
          <p:cNvPr id="79" name="Google Shape;79;p14"/>
          <p:cNvSpPr txBox="1">
            <a:spLocks noGrp="1"/>
          </p:cNvSpPr>
          <p:nvPr>
            <p:ph type="subTitle" idx="18"/>
          </p:nvPr>
        </p:nvSpPr>
        <p:spPr>
          <a:xfrm>
            <a:off x="5961625" y="3727500"/>
            <a:ext cx="1856100" cy="34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b="1">
                <a:solidFill>
                  <a:schemeClr val="lt1"/>
                </a:solidFill>
                <a:latin typeface="Lato"/>
                <a:ea typeface="Lato"/>
                <a:cs typeface="Lato"/>
                <a:sym typeface="Lato"/>
              </a:defRPr>
            </a:lvl1pPr>
            <a:lvl2pPr lvl="1" rtl="0">
              <a:lnSpc>
                <a:spcPct val="100000"/>
              </a:lnSpc>
              <a:spcBef>
                <a:spcPts val="0"/>
              </a:spcBef>
              <a:spcAft>
                <a:spcPts val="0"/>
              </a:spcAft>
              <a:buNone/>
              <a:defRPr sz="1600" b="1">
                <a:solidFill>
                  <a:schemeClr val="lt1"/>
                </a:solidFill>
                <a:latin typeface="Lato"/>
                <a:ea typeface="Lato"/>
                <a:cs typeface="Lato"/>
                <a:sym typeface="Lato"/>
              </a:defRPr>
            </a:lvl2pPr>
            <a:lvl3pPr lvl="2" rtl="0">
              <a:lnSpc>
                <a:spcPct val="100000"/>
              </a:lnSpc>
              <a:spcBef>
                <a:spcPts val="0"/>
              </a:spcBef>
              <a:spcAft>
                <a:spcPts val="0"/>
              </a:spcAft>
              <a:buNone/>
              <a:defRPr sz="1600" b="1">
                <a:solidFill>
                  <a:schemeClr val="lt1"/>
                </a:solidFill>
                <a:latin typeface="Lato"/>
                <a:ea typeface="Lato"/>
                <a:cs typeface="Lato"/>
                <a:sym typeface="Lato"/>
              </a:defRPr>
            </a:lvl3pPr>
            <a:lvl4pPr lvl="3" rtl="0">
              <a:lnSpc>
                <a:spcPct val="100000"/>
              </a:lnSpc>
              <a:spcBef>
                <a:spcPts val="0"/>
              </a:spcBef>
              <a:spcAft>
                <a:spcPts val="0"/>
              </a:spcAft>
              <a:buNone/>
              <a:defRPr sz="1600" b="1">
                <a:solidFill>
                  <a:schemeClr val="lt1"/>
                </a:solidFill>
                <a:latin typeface="Lato"/>
                <a:ea typeface="Lato"/>
                <a:cs typeface="Lato"/>
                <a:sym typeface="Lato"/>
              </a:defRPr>
            </a:lvl4pPr>
            <a:lvl5pPr lvl="4" rtl="0">
              <a:lnSpc>
                <a:spcPct val="100000"/>
              </a:lnSpc>
              <a:spcBef>
                <a:spcPts val="0"/>
              </a:spcBef>
              <a:spcAft>
                <a:spcPts val="0"/>
              </a:spcAft>
              <a:buNone/>
              <a:defRPr sz="1600" b="1">
                <a:solidFill>
                  <a:schemeClr val="lt1"/>
                </a:solidFill>
                <a:latin typeface="Lato"/>
                <a:ea typeface="Lato"/>
                <a:cs typeface="Lato"/>
                <a:sym typeface="Lato"/>
              </a:defRPr>
            </a:lvl5pPr>
            <a:lvl6pPr lvl="5" rtl="0">
              <a:lnSpc>
                <a:spcPct val="100000"/>
              </a:lnSpc>
              <a:spcBef>
                <a:spcPts val="0"/>
              </a:spcBef>
              <a:spcAft>
                <a:spcPts val="0"/>
              </a:spcAft>
              <a:buNone/>
              <a:defRPr sz="1600" b="1">
                <a:solidFill>
                  <a:schemeClr val="lt1"/>
                </a:solidFill>
                <a:latin typeface="Lato"/>
                <a:ea typeface="Lato"/>
                <a:cs typeface="Lato"/>
                <a:sym typeface="Lato"/>
              </a:defRPr>
            </a:lvl6pPr>
            <a:lvl7pPr lvl="6" rtl="0">
              <a:lnSpc>
                <a:spcPct val="100000"/>
              </a:lnSpc>
              <a:spcBef>
                <a:spcPts val="0"/>
              </a:spcBef>
              <a:spcAft>
                <a:spcPts val="0"/>
              </a:spcAft>
              <a:buNone/>
              <a:defRPr sz="1600" b="1">
                <a:solidFill>
                  <a:schemeClr val="lt1"/>
                </a:solidFill>
                <a:latin typeface="Lato"/>
                <a:ea typeface="Lato"/>
                <a:cs typeface="Lato"/>
                <a:sym typeface="Lato"/>
              </a:defRPr>
            </a:lvl7pPr>
            <a:lvl8pPr lvl="7" rtl="0">
              <a:lnSpc>
                <a:spcPct val="100000"/>
              </a:lnSpc>
              <a:spcBef>
                <a:spcPts val="0"/>
              </a:spcBef>
              <a:spcAft>
                <a:spcPts val="0"/>
              </a:spcAft>
              <a:buNone/>
              <a:defRPr sz="1600" b="1">
                <a:solidFill>
                  <a:schemeClr val="lt1"/>
                </a:solidFill>
                <a:latin typeface="Lato"/>
                <a:ea typeface="Lato"/>
                <a:cs typeface="Lato"/>
                <a:sym typeface="Lato"/>
              </a:defRPr>
            </a:lvl8pPr>
            <a:lvl9pPr lvl="8" rtl="0">
              <a:lnSpc>
                <a:spcPct val="100000"/>
              </a:lnSpc>
              <a:spcBef>
                <a:spcPts val="0"/>
              </a:spcBef>
              <a:spcAft>
                <a:spcPts val="0"/>
              </a:spcAft>
              <a:buNone/>
              <a:defRPr sz="1600" b="1">
                <a:solidFill>
                  <a:schemeClr val="lt1"/>
                </a:solidFill>
                <a:latin typeface="Lato"/>
                <a:ea typeface="Lato"/>
                <a:cs typeface="Lato"/>
                <a:sym typeface="Lato"/>
              </a:defRPr>
            </a:lvl9pPr>
          </a:lstStyle>
          <a:p>
            <a:endParaRPr/>
          </a:p>
        </p:txBody>
      </p:sp>
      <p:sp>
        <p:nvSpPr>
          <p:cNvPr id="80" name="Google Shape;80;p14"/>
          <p:cNvSpPr txBox="1">
            <a:spLocks noGrp="1"/>
          </p:cNvSpPr>
          <p:nvPr>
            <p:ph type="subTitle" idx="19"/>
          </p:nvPr>
        </p:nvSpPr>
        <p:spPr>
          <a:xfrm>
            <a:off x="5961625" y="3998700"/>
            <a:ext cx="2442000" cy="50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81" name="Google Shape;81;p14"/>
          <p:cNvSpPr txBox="1">
            <a:spLocks noGrp="1"/>
          </p:cNvSpPr>
          <p:nvPr>
            <p:ph type="title" idx="20" hasCustomPrompt="1"/>
          </p:nvPr>
        </p:nvSpPr>
        <p:spPr>
          <a:xfrm>
            <a:off x="5961625" y="3355200"/>
            <a:ext cx="402300" cy="347400"/>
          </a:xfrm>
          <a:prstGeom prst="rect">
            <a:avLst/>
          </a:prstGeom>
          <a:solidFill>
            <a:schemeClr val="lt2"/>
          </a:solidFill>
        </p:spPr>
        <p:txBody>
          <a:bodyPr spcFirstLastPara="1" wrap="square" lIns="0" tIns="91425" rIns="0" bIns="91425" anchor="ctr" anchorCtr="0">
            <a:noAutofit/>
          </a:bodyPr>
          <a:lstStyle>
            <a:lvl1pPr lvl="0" rtl="0">
              <a:spcBef>
                <a:spcPts val="0"/>
              </a:spcBef>
              <a:spcAft>
                <a:spcPts val="0"/>
              </a:spcAft>
              <a:buClr>
                <a:srgbClr val="FFFFFF"/>
              </a:buClr>
              <a:buSzPts val="1400"/>
              <a:buNone/>
              <a:defRPr sz="2300" b="1">
                <a:solidFill>
                  <a:schemeClr val="dk2"/>
                </a:solidFill>
              </a:defRPr>
            </a:lvl1pPr>
            <a:lvl2pPr lvl="1" algn="ctr" rtl="0">
              <a:spcBef>
                <a:spcPts val="0"/>
              </a:spcBef>
              <a:spcAft>
                <a:spcPts val="0"/>
              </a:spcAft>
              <a:buClr>
                <a:srgbClr val="FFFFFF"/>
              </a:buClr>
              <a:buSzPts val="1400"/>
              <a:buNone/>
              <a:defRPr sz="1400" b="1">
                <a:solidFill>
                  <a:srgbClr val="FFFFFF"/>
                </a:solidFill>
              </a:defRPr>
            </a:lvl2pPr>
            <a:lvl3pPr lvl="2" algn="ctr" rtl="0">
              <a:spcBef>
                <a:spcPts val="0"/>
              </a:spcBef>
              <a:spcAft>
                <a:spcPts val="0"/>
              </a:spcAft>
              <a:buClr>
                <a:srgbClr val="FFFFFF"/>
              </a:buClr>
              <a:buSzPts val="1400"/>
              <a:buNone/>
              <a:defRPr sz="1400" b="1">
                <a:solidFill>
                  <a:srgbClr val="FFFFFF"/>
                </a:solidFill>
              </a:defRPr>
            </a:lvl3pPr>
            <a:lvl4pPr lvl="3" algn="ctr" rtl="0">
              <a:spcBef>
                <a:spcPts val="0"/>
              </a:spcBef>
              <a:spcAft>
                <a:spcPts val="0"/>
              </a:spcAft>
              <a:buClr>
                <a:srgbClr val="FFFFFF"/>
              </a:buClr>
              <a:buSzPts val="1400"/>
              <a:buNone/>
              <a:defRPr sz="1400" b="1">
                <a:solidFill>
                  <a:srgbClr val="FFFFFF"/>
                </a:solidFill>
              </a:defRPr>
            </a:lvl4pPr>
            <a:lvl5pPr lvl="4" algn="ctr" rtl="0">
              <a:spcBef>
                <a:spcPts val="0"/>
              </a:spcBef>
              <a:spcAft>
                <a:spcPts val="0"/>
              </a:spcAft>
              <a:buClr>
                <a:srgbClr val="FFFFFF"/>
              </a:buClr>
              <a:buSzPts val="1400"/>
              <a:buNone/>
              <a:defRPr sz="1400" b="1">
                <a:solidFill>
                  <a:srgbClr val="FFFFFF"/>
                </a:solidFill>
              </a:defRPr>
            </a:lvl5pPr>
            <a:lvl6pPr lvl="5" algn="ctr" rtl="0">
              <a:spcBef>
                <a:spcPts val="0"/>
              </a:spcBef>
              <a:spcAft>
                <a:spcPts val="0"/>
              </a:spcAft>
              <a:buClr>
                <a:srgbClr val="FFFFFF"/>
              </a:buClr>
              <a:buSzPts val="1400"/>
              <a:buNone/>
              <a:defRPr sz="1400" b="1">
                <a:solidFill>
                  <a:srgbClr val="FFFFFF"/>
                </a:solidFill>
              </a:defRPr>
            </a:lvl6pPr>
            <a:lvl7pPr lvl="6" algn="ctr" rtl="0">
              <a:spcBef>
                <a:spcPts val="0"/>
              </a:spcBef>
              <a:spcAft>
                <a:spcPts val="0"/>
              </a:spcAft>
              <a:buClr>
                <a:srgbClr val="FFFFFF"/>
              </a:buClr>
              <a:buSzPts val="1400"/>
              <a:buNone/>
              <a:defRPr sz="1400" b="1">
                <a:solidFill>
                  <a:srgbClr val="FFFFFF"/>
                </a:solidFill>
              </a:defRPr>
            </a:lvl7pPr>
            <a:lvl8pPr lvl="7" algn="ctr" rtl="0">
              <a:spcBef>
                <a:spcPts val="0"/>
              </a:spcBef>
              <a:spcAft>
                <a:spcPts val="0"/>
              </a:spcAft>
              <a:buClr>
                <a:srgbClr val="FFFFFF"/>
              </a:buClr>
              <a:buSzPts val="1400"/>
              <a:buNone/>
              <a:defRPr sz="1400" b="1">
                <a:solidFill>
                  <a:srgbClr val="FFFFFF"/>
                </a:solidFill>
              </a:defRPr>
            </a:lvl8pPr>
            <a:lvl9pPr lvl="8" algn="ctr" rtl="0">
              <a:spcBef>
                <a:spcPts val="0"/>
              </a:spcBef>
              <a:spcAft>
                <a:spcPts val="0"/>
              </a:spcAft>
              <a:buClr>
                <a:srgbClr val="FFFFFF"/>
              </a:buClr>
              <a:buSzPts val="1400"/>
              <a:buNone/>
              <a:defRPr sz="1400" b="1">
                <a:solidFill>
                  <a:srgbClr val="FFFFFF"/>
                </a:solidFill>
              </a:defRPr>
            </a:lvl9pPr>
          </a:lstStyle>
          <a:p>
            <a:r>
              <a:t>xx%</a:t>
            </a:r>
          </a:p>
        </p:txBody>
      </p:sp>
      <p:sp>
        <p:nvSpPr>
          <p:cNvPr id="82" name="Google Shape;82;p14"/>
          <p:cNvSpPr txBox="1">
            <a:spLocks noGrp="1"/>
          </p:cNvSpPr>
          <p:nvPr>
            <p:ph type="title" idx="21" hasCustomPrompt="1"/>
          </p:nvPr>
        </p:nvSpPr>
        <p:spPr>
          <a:xfrm>
            <a:off x="3352800" y="1332050"/>
            <a:ext cx="402300" cy="347400"/>
          </a:xfrm>
          <a:prstGeom prst="rect">
            <a:avLst/>
          </a:prstGeom>
          <a:solidFill>
            <a:schemeClr val="lt2"/>
          </a:solidFill>
        </p:spPr>
        <p:txBody>
          <a:bodyPr spcFirstLastPara="1" wrap="square" lIns="0" tIns="91425" rIns="0" bIns="91425" anchor="ctr" anchorCtr="0">
            <a:noAutofit/>
          </a:bodyPr>
          <a:lstStyle>
            <a:lvl1pPr lvl="0" algn="ctr" rtl="0">
              <a:spcBef>
                <a:spcPts val="0"/>
              </a:spcBef>
              <a:spcAft>
                <a:spcPts val="0"/>
              </a:spcAft>
              <a:buClr>
                <a:srgbClr val="FFFFFF"/>
              </a:buClr>
              <a:buSzPts val="1400"/>
              <a:buNone/>
              <a:defRPr sz="2300" b="1">
                <a:solidFill>
                  <a:schemeClr val="dk2"/>
                </a:solidFill>
              </a:defRPr>
            </a:lvl1pPr>
            <a:lvl2pPr lvl="1" algn="ctr" rtl="0">
              <a:spcBef>
                <a:spcPts val="0"/>
              </a:spcBef>
              <a:spcAft>
                <a:spcPts val="0"/>
              </a:spcAft>
              <a:buClr>
                <a:srgbClr val="FFFFFF"/>
              </a:buClr>
              <a:buSzPts val="1400"/>
              <a:buNone/>
              <a:defRPr sz="1400" b="1">
                <a:solidFill>
                  <a:srgbClr val="FFFFFF"/>
                </a:solidFill>
              </a:defRPr>
            </a:lvl2pPr>
            <a:lvl3pPr lvl="2" algn="ctr" rtl="0">
              <a:spcBef>
                <a:spcPts val="0"/>
              </a:spcBef>
              <a:spcAft>
                <a:spcPts val="0"/>
              </a:spcAft>
              <a:buClr>
                <a:srgbClr val="FFFFFF"/>
              </a:buClr>
              <a:buSzPts val="1400"/>
              <a:buNone/>
              <a:defRPr sz="1400" b="1">
                <a:solidFill>
                  <a:srgbClr val="FFFFFF"/>
                </a:solidFill>
              </a:defRPr>
            </a:lvl3pPr>
            <a:lvl4pPr lvl="3" algn="ctr" rtl="0">
              <a:spcBef>
                <a:spcPts val="0"/>
              </a:spcBef>
              <a:spcAft>
                <a:spcPts val="0"/>
              </a:spcAft>
              <a:buClr>
                <a:srgbClr val="FFFFFF"/>
              </a:buClr>
              <a:buSzPts val="1400"/>
              <a:buNone/>
              <a:defRPr sz="1400" b="1">
                <a:solidFill>
                  <a:srgbClr val="FFFFFF"/>
                </a:solidFill>
              </a:defRPr>
            </a:lvl4pPr>
            <a:lvl5pPr lvl="4" algn="ctr" rtl="0">
              <a:spcBef>
                <a:spcPts val="0"/>
              </a:spcBef>
              <a:spcAft>
                <a:spcPts val="0"/>
              </a:spcAft>
              <a:buClr>
                <a:srgbClr val="FFFFFF"/>
              </a:buClr>
              <a:buSzPts val="1400"/>
              <a:buNone/>
              <a:defRPr sz="1400" b="1">
                <a:solidFill>
                  <a:srgbClr val="FFFFFF"/>
                </a:solidFill>
              </a:defRPr>
            </a:lvl5pPr>
            <a:lvl6pPr lvl="5" algn="ctr" rtl="0">
              <a:spcBef>
                <a:spcPts val="0"/>
              </a:spcBef>
              <a:spcAft>
                <a:spcPts val="0"/>
              </a:spcAft>
              <a:buClr>
                <a:srgbClr val="FFFFFF"/>
              </a:buClr>
              <a:buSzPts val="1400"/>
              <a:buNone/>
              <a:defRPr sz="1400" b="1">
                <a:solidFill>
                  <a:srgbClr val="FFFFFF"/>
                </a:solidFill>
              </a:defRPr>
            </a:lvl6pPr>
            <a:lvl7pPr lvl="6" algn="ctr" rtl="0">
              <a:spcBef>
                <a:spcPts val="0"/>
              </a:spcBef>
              <a:spcAft>
                <a:spcPts val="0"/>
              </a:spcAft>
              <a:buClr>
                <a:srgbClr val="FFFFFF"/>
              </a:buClr>
              <a:buSzPts val="1400"/>
              <a:buNone/>
              <a:defRPr sz="1400" b="1">
                <a:solidFill>
                  <a:srgbClr val="FFFFFF"/>
                </a:solidFill>
              </a:defRPr>
            </a:lvl7pPr>
            <a:lvl8pPr lvl="7" algn="ctr" rtl="0">
              <a:spcBef>
                <a:spcPts val="0"/>
              </a:spcBef>
              <a:spcAft>
                <a:spcPts val="0"/>
              </a:spcAft>
              <a:buClr>
                <a:srgbClr val="FFFFFF"/>
              </a:buClr>
              <a:buSzPts val="1400"/>
              <a:buNone/>
              <a:defRPr sz="1400" b="1">
                <a:solidFill>
                  <a:srgbClr val="FFFFFF"/>
                </a:solidFill>
              </a:defRPr>
            </a:lvl8pPr>
            <a:lvl9pPr lvl="8" algn="ctr" rtl="0">
              <a:spcBef>
                <a:spcPts val="0"/>
              </a:spcBef>
              <a:spcAft>
                <a:spcPts val="0"/>
              </a:spcAft>
              <a:buClr>
                <a:srgbClr val="FFFFFF"/>
              </a:buClr>
              <a:buSzPts val="1400"/>
              <a:buNone/>
              <a:defRPr sz="1400" b="1">
                <a:solidFill>
                  <a:srgbClr val="FFFFFF"/>
                </a:solidFill>
              </a:defRPr>
            </a:lvl9pPr>
          </a:lstStyle>
          <a:p>
            <a:r>
              <a:t>xx%</a:t>
            </a:r>
          </a:p>
        </p:txBody>
      </p:sp>
      <p:sp>
        <p:nvSpPr>
          <p:cNvPr id="83" name="Google Shape;83;p14"/>
          <p:cNvSpPr txBox="1">
            <a:spLocks noGrp="1"/>
          </p:cNvSpPr>
          <p:nvPr>
            <p:ph type="title" idx="22"/>
          </p:nvPr>
        </p:nvSpPr>
        <p:spPr>
          <a:xfrm>
            <a:off x="714125" y="538575"/>
            <a:ext cx="3858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500">
                <a:solidFill>
                  <a:schemeClr val="accent2"/>
                </a:solidFill>
              </a:defRPr>
            </a:lvl1pPr>
            <a:lvl2pPr lvl="1" rtl="0">
              <a:spcBef>
                <a:spcPts val="0"/>
              </a:spcBef>
              <a:spcAft>
                <a:spcPts val="0"/>
              </a:spcAft>
              <a:buNone/>
              <a:defRPr sz="2500">
                <a:solidFill>
                  <a:schemeClr val="accent2"/>
                </a:solidFill>
              </a:defRPr>
            </a:lvl2pPr>
            <a:lvl3pPr lvl="2" rtl="0">
              <a:spcBef>
                <a:spcPts val="0"/>
              </a:spcBef>
              <a:spcAft>
                <a:spcPts val="0"/>
              </a:spcAft>
              <a:buNone/>
              <a:defRPr sz="2500">
                <a:solidFill>
                  <a:schemeClr val="accent2"/>
                </a:solidFill>
              </a:defRPr>
            </a:lvl3pPr>
            <a:lvl4pPr lvl="3" rtl="0">
              <a:spcBef>
                <a:spcPts val="0"/>
              </a:spcBef>
              <a:spcAft>
                <a:spcPts val="0"/>
              </a:spcAft>
              <a:buNone/>
              <a:defRPr sz="2500">
                <a:solidFill>
                  <a:schemeClr val="accent2"/>
                </a:solidFill>
              </a:defRPr>
            </a:lvl4pPr>
            <a:lvl5pPr lvl="4" rtl="0">
              <a:spcBef>
                <a:spcPts val="0"/>
              </a:spcBef>
              <a:spcAft>
                <a:spcPts val="0"/>
              </a:spcAft>
              <a:buNone/>
              <a:defRPr sz="2500">
                <a:solidFill>
                  <a:schemeClr val="accent2"/>
                </a:solidFill>
              </a:defRPr>
            </a:lvl5pPr>
            <a:lvl6pPr lvl="5" rtl="0">
              <a:spcBef>
                <a:spcPts val="0"/>
              </a:spcBef>
              <a:spcAft>
                <a:spcPts val="0"/>
              </a:spcAft>
              <a:buNone/>
              <a:defRPr sz="2500">
                <a:solidFill>
                  <a:schemeClr val="accent2"/>
                </a:solidFill>
              </a:defRPr>
            </a:lvl6pPr>
            <a:lvl7pPr lvl="6" rtl="0">
              <a:spcBef>
                <a:spcPts val="0"/>
              </a:spcBef>
              <a:spcAft>
                <a:spcPts val="0"/>
              </a:spcAft>
              <a:buNone/>
              <a:defRPr sz="2500">
                <a:solidFill>
                  <a:schemeClr val="accent2"/>
                </a:solidFill>
              </a:defRPr>
            </a:lvl7pPr>
            <a:lvl8pPr lvl="7" rtl="0">
              <a:spcBef>
                <a:spcPts val="0"/>
              </a:spcBef>
              <a:spcAft>
                <a:spcPts val="0"/>
              </a:spcAft>
              <a:buNone/>
              <a:defRPr sz="2500">
                <a:solidFill>
                  <a:schemeClr val="accent2"/>
                </a:solidFill>
              </a:defRPr>
            </a:lvl8pPr>
            <a:lvl9pPr lvl="8" rtl="0">
              <a:spcBef>
                <a:spcPts val="0"/>
              </a:spcBef>
              <a:spcAft>
                <a:spcPts val="0"/>
              </a:spcAft>
              <a:buNone/>
              <a:defRPr sz="2500">
                <a:solidFill>
                  <a:schemeClr val="accent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_2">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2255550" y="538572"/>
            <a:ext cx="46329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b="1">
                <a:solidFill>
                  <a:schemeClr val="dk2"/>
                </a:solidFill>
              </a:defRPr>
            </a:lvl1pPr>
            <a:lvl2pPr lvl="1" algn="ctr" rtl="0">
              <a:spcBef>
                <a:spcPts val="0"/>
              </a:spcBef>
              <a:spcAft>
                <a:spcPts val="0"/>
              </a:spcAft>
              <a:buNone/>
              <a:defRPr sz="2500" b="1">
                <a:solidFill>
                  <a:schemeClr val="dk2"/>
                </a:solidFill>
              </a:defRPr>
            </a:lvl2pPr>
            <a:lvl3pPr lvl="2" algn="ctr" rtl="0">
              <a:spcBef>
                <a:spcPts val="0"/>
              </a:spcBef>
              <a:spcAft>
                <a:spcPts val="0"/>
              </a:spcAft>
              <a:buNone/>
              <a:defRPr sz="2500" b="1">
                <a:solidFill>
                  <a:schemeClr val="dk2"/>
                </a:solidFill>
              </a:defRPr>
            </a:lvl3pPr>
            <a:lvl4pPr lvl="3" algn="ctr" rtl="0">
              <a:spcBef>
                <a:spcPts val="0"/>
              </a:spcBef>
              <a:spcAft>
                <a:spcPts val="0"/>
              </a:spcAft>
              <a:buNone/>
              <a:defRPr sz="2500" b="1">
                <a:solidFill>
                  <a:schemeClr val="dk2"/>
                </a:solidFill>
              </a:defRPr>
            </a:lvl4pPr>
            <a:lvl5pPr lvl="4" algn="ctr" rtl="0">
              <a:spcBef>
                <a:spcPts val="0"/>
              </a:spcBef>
              <a:spcAft>
                <a:spcPts val="0"/>
              </a:spcAft>
              <a:buNone/>
              <a:defRPr sz="2500" b="1">
                <a:solidFill>
                  <a:schemeClr val="dk2"/>
                </a:solidFill>
              </a:defRPr>
            </a:lvl5pPr>
            <a:lvl6pPr lvl="5" algn="ctr" rtl="0">
              <a:spcBef>
                <a:spcPts val="0"/>
              </a:spcBef>
              <a:spcAft>
                <a:spcPts val="0"/>
              </a:spcAft>
              <a:buNone/>
              <a:defRPr sz="2500" b="1">
                <a:solidFill>
                  <a:schemeClr val="dk2"/>
                </a:solidFill>
              </a:defRPr>
            </a:lvl6pPr>
            <a:lvl7pPr lvl="6" algn="ctr" rtl="0">
              <a:spcBef>
                <a:spcPts val="0"/>
              </a:spcBef>
              <a:spcAft>
                <a:spcPts val="0"/>
              </a:spcAft>
              <a:buNone/>
              <a:defRPr sz="2500" b="1">
                <a:solidFill>
                  <a:schemeClr val="dk2"/>
                </a:solidFill>
              </a:defRPr>
            </a:lvl7pPr>
            <a:lvl8pPr lvl="7" algn="ctr" rtl="0">
              <a:spcBef>
                <a:spcPts val="0"/>
              </a:spcBef>
              <a:spcAft>
                <a:spcPts val="0"/>
              </a:spcAft>
              <a:buNone/>
              <a:defRPr sz="2500" b="1">
                <a:solidFill>
                  <a:schemeClr val="dk2"/>
                </a:solidFill>
              </a:defRPr>
            </a:lvl8pPr>
            <a:lvl9pPr lvl="8" algn="ctr" rtl="0">
              <a:spcBef>
                <a:spcPts val="0"/>
              </a:spcBef>
              <a:spcAft>
                <a:spcPts val="0"/>
              </a:spcAft>
              <a:buNone/>
              <a:defRPr sz="2500" b="1">
                <a:solidFill>
                  <a:schemeClr val="dk2"/>
                </a:solidFill>
              </a:defRPr>
            </a:lvl9pPr>
          </a:lstStyle>
          <a:p>
            <a:endParaRPr/>
          </a:p>
        </p:txBody>
      </p:sp>
      <p:sp>
        <p:nvSpPr>
          <p:cNvPr id="103" name="Google Shape;103;p16"/>
          <p:cNvSpPr txBox="1">
            <a:spLocks noGrp="1"/>
          </p:cNvSpPr>
          <p:nvPr>
            <p:ph type="subTitle" idx="1"/>
          </p:nvPr>
        </p:nvSpPr>
        <p:spPr>
          <a:xfrm>
            <a:off x="915475" y="3087575"/>
            <a:ext cx="2233500" cy="58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2"/>
                </a:solidFill>
              </a:defRPr>
            </a:lvl1pPr>
            <a:lvl2pPr lvl="1" algn="ctr" rtl="0">
              <a:lnSpc>
                <a:spcPct val="100000"/>
              </a:lnSpc>
              <a:spcBef>
                <a:spcPts val="0"/>
              </a:spcBef>
              <a:spcAft>
                <a:spcPts val="0"/>
              </a:spcAft>
              <a:buNone/>
              <a:defRPr sz="1400">
                <a:solidFill>
                  <a:schemeClr val="dk2"/>
                </a:solidFill>
              </a:defRPr>
            </a:lvl2pPr>
            <a:lvl3pPr lvl="2" algn="ctr" rtl="0">
              <a:lnSpc>
                <a:spcPct val="100000"/>
              </a:lnSpc>
              <a:spcBef>
                <a:spcPts val="0"/>
              </a:spcBef>
              <a:spcAft>
                <a:spcPts val="0"/>
              </a:spcAft>
              <a:buNone/>
              <a:defRPr sz="1400">
                <a:solidFill>
                  <a:schemeClr val="dk2"/>
                </a:solidFill>
              </a:defRPr>
            </a:lvl3pPr>
            <a:lvl4pPr lvl="3" algn="ctr" rtl="0">
              <a:lnSpc>
                <a:spcPct val="100000"/>
              </a:lnSpc>
              <a:spcBef>
                <a:spcPts val="0"/>
              </a:spcBef>
              <a:spcAft>
                <a:spcPts val="0"/>
              </a:spcAft>
              <a:buNone/>
              <a:defRPr sz="1400">
                <a:solidFill>
                  <a:schemeClr val="dk2"/>
                </a:solidFill>
              </a:defRPr>
            </a:lvl4pPr>
            <a:lvl5pPr lvl="4" algn="ctr" rtl="0">
              <a:lnSpc>
                <a:spcPct val="100000"/>
              </a:lnSpc>
              <a:spcBef>
                <a:spcPts val="0"/>
              </a:spcBef>
              <a:spcAft>
                <a:spcPts val="0"/>
              </a:spcAft>
              <a:buNone/>
              <a:defRPr sz="1400">
                <a:solidFill>
                  <a:schemeClr val="dk2"/>
                </a:solidFill>
              </a:defRPr>
            </a:lvl5pPr>
            <a:lvl6pPr lvl="5" algn="ctr" rtl="0">
              <a:lnSpc>
                <a:spcPct val="100000"/>
              </a:lnSpc>
              <a:spcBef>
                <a:spcPts val="0"/>
              </a:spcBef>
              <a:spcAft>
                <a:spcPts val="0"/>
              </a:spcAft>
              <a:buNone/>
              <a:defRPr sz="1400">
                <a:solidFill>
                  <a:schemeClr val="dk2"/>
                </a:solidFill>
              </a:defRPr>
            </a:lvl6pPr>
            <a:lvl7pPr lvl="6" algn="ctr" rtl="0">
              <a:lnSpc>
                <a:spcPct val="100000"/>
              </a:lnSpc>
              <a:spcBef>
                <a:spcPts val="0"/>
              </a:spcBef>
              <a:spcAft>
                <a:spcPts val="0"/>
              </a:spcAft>
              <a:buNone/>
              <a:defRPr sz="1400">
                <a:solidFill>
                  <a:schemeClr val="dk2"/>
                </a:solidFill>
              </a:defRPr>
            </a:lvl7pPr>
            <a:lvl8pPr lvl="7" algn="ctr" rtl="0">
              <a:lnSpc>
                <a:spcPct val="100000"/>
              </a:lnSpc>
              <a:spcBef>
                <a:spcPts val="0"/>
              </a:spcBef>
              <a:spcAft>
                <a:spcPts val="0"/>
              </a:spcAft>
              <a:buNone/>
              <a:defRPr sz="1400">
                <a:solidFill>
                  <a:schemeClr val="dk2"/>
                </a:solidFill>
              </a:defRPr>
            </a:lvl8pPr>
            <a:lvl9pPr lvl="8" algn="ctr" rtl="0">
              <a:lnSpc>
                <a:spcPct val="100000"/>
              </a:lnSpc>
              <a:spcBef>
                <a:spcPts val="0"/>
              </a:spcBef>
              <a:spcAft>
                <a:spcPts val="0"/>
              </a:spcAft>
              <a:buNone/>
              <a:defRPr sz="1400">
                <a:solidFill>
                  <a:schemeClr val="dk2"/>
                </a:solidFill>
              </a:defRPr>
            </a:lvl9pPr>
          </a:lstStyle>
          <a:p>
            <a:endParaRPr/>
          </a:p>
        </p:txBody>
      </p:sp>
      <p:sp>
        <p:nvSpPr>
          <p:cNvPr id="104" name="Google Shape;104;p16"/>
          <p:cNvSpPr txBox="1">
            <a:spLocks noGrp="1"/>
          </p:cNvSpPr>
          <p:nvPr>
            <p:ph type="subTitle" idx="2"/>
          </p:nvPr>
        </p:nvSpPr>
        <p:spPr>
          <a:xfrm>
            <a:off x="3455263" y="3087575"/>
            <a:ext cx="2233500" cy="58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2"/>
                </a:solidFill>
              </a:defRPr>
            </a:lvl1pPr>
            <a:lvl2pPr lvl="1" algn="ctr" rtl="0">
              <a:lnSpc>
                <a:spcPct val="100000"/>
              </a:lnSpc>
              <a:spcBef>
                <a:spcPts val="0"/>
              </a:spcBef>
              <a:spcAft>
                <a:spcPts val="0"/>
              </a:spcAft>
              <a:buNone/>
              <a:defRPr sz="1400">
                <a:solidFill>
                  <a:schemeClr val="dk2"/>
                </a:solidFill>
              </a:defRPr>
            </a:lvl2pPr>
            <a:lvl3pPr lvl="2" algn="ctr" rtl="0">
              <a:lnSpc>
                <a:spcPct val="100000"/>
              </a:lnSpc>
              <a:spcBef>
                <a:spcPts val="0"/>
              </a:spcBef>
              <a:spcAft>
                <a:spcPts val="0"/>
              </a:spcAft>
              <a:buNone/>
              <a:defRPr sz="1400">
                <a:solidFill>
                  <a:schemeClr val="dk2"/>
                </a:solidFill>
              </a:defRPr>
            </a:lvl3pPr>
            <a:lvl4pPr lvl="3" algn="ctr" rtl="0">
              <a:lnSpc>
                <a:spcPct val="100000"/>
              </a:lnSpc>
              <a:spcBef>
                <a:spcPts val="0"/>
              </a:spcBef>
              <a:spcAft>
                <a:spcPts val="0"/>
              </a:spcAft>
              <a:buNone/>
              <a:defRPr sz="1400">
                <a:solidFill>
                  <a:schemeClr val="dk2"/>
                </a:solidFill>
              </a:defRPr>
            </a:lvl4pPr>
            <a:lvl5pPr lvl="4" algn="ctr" rtl="0">
              <a:lnSpc>
                <a:spcPct val="100000"/>
              </a:lnSpc>
              <a:spcBef>
                <a:spcPts val="0"/>
              </a:spcBef>
              <a:spcAft>
                <a:spcPts val="0"/>
              </a:spcAft>
              <a:buNone/>
              <a:defRPr sz="1400">
                <a:solidFill>
                  <a:schemeClr val="dk2"/>
                </a:solidFill>
              </a:defRPr>
            </a:lvl5pPr>
            <a:lvl6pPr lvl="5" algn="ctr" rtl="0">
              <a:lnSpc>
                <a:spcPct val="100000"/>
              </a:lnSpc>
              <a:spcBef>
                <a:spcPts val="0"/>
              </a:spcBef>
              <a:spcAft>
                <a:spcPts val="0"/>
              </a:spcAft>
              <a:buNone/>
              <a:defRPr sz="1400">
                <a:solidFill>
                  <a:schemeClr val="dk2"/>
                </a:solidFill>
              </a:defRPr>
            </a:lvl6pPr>
            <a:lvl7pPr lvl="6" algn="ctr" rtl="0">
              <a:lnSpc>
                <a:spcPct val="100000"/>
              </a:lnSpc>
              <a:spcBef>
                <a:spcPts val="0"/>
              </a:spcBef>
              <a:spcAft>
                <a:spcPts val="0"/>
              </a:spcAft>
              <a:buNone/>
              <a:defRPr sz="1400">
                <a:solidFill>
                  <a:schemeClr val="dk2"/>
                </a:solidFill>
              </a:defRPr>
            </a:lvl7pPr>
            <a:lvl8pPr lvl="7" algn="ctr" rtl="0">
              <a:lnSpc>
                <a:spcPct val="100000"/>
              </a:lnSpc>
              <a:spcBef>
                <a:spcPts val="0"/>
              </a:spcBef>
              <a:spcAft>
                <a:spcPts val="0"/>
              </a:spcAft>
              <a:buNone/>
              <a:defRPr sz="1400">
                <a:solidFill>
                  <a:schemeClr val="dk2"/>
                </a:solidFill>
              </a:defRPr>
            </a:lvl8pPr>
            <a:lvl9pPr lvl="8" algn="ctr" rtl="0">
              <a:lnSpc>
                <a:spcPct val="100000"/>
              </a:lnSpc>
              <a:spcBef>
                <a:spcPts val="0"/>
              </a:spcBef>
              <a:spcAft>
                <a:spcPts val="0"/>
              </a:spcAft>
              <a:buNone/>
              <a:defRPr sz="1400">
                <a:solidFill>
                  <a:schemeClr val="dk2"/>
                </a:solidFill>
              </a:defRPr>
            </a:lvl9pPr>
          </a:lstStyle>
          <a:p>
            <a:endParaRPr/>
          </a:p>
        </p:txBody>
      </p:sp>
      <p:sp>
        <p:nvSpPr>
          <p:cNvPr id="105" name="Google Shape;105;p16"/>
          <p:cNvSpPr txBox="1">
            <a:spLocks noGrp="1"/>
          </p:cNvSpPr>
          <p:nvPr>
            <p:ph type="subTitle" idx="3"/>
          </p:nvPr>
        </p:nvSpPr>
        <p:spPr>
          <a:xfrm>
            <a:off x="5995050" y="3087575"/>
            <a:ext cx="2233500" cy="58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2"/>
                </a:solidFill>
              </a:defRPr>
            </a:lvl1pPr>
            <a:lvl2pPr lvl="1" algn="ctr" rtl="0">
              <a:lnSpc>
                <a:spcPct val="100000"/>
              </a:lnSpc>
              <a:spcBef>
                <a:spcPts val="0"/>
              </a:spcBef>
              <a:spcAft>
                <a:spcPts val="0"/>
              </a:spcAft>
              <a:buNone/>
              <a:defRPr sz="1400">
                <a:solidFill>
                  <a:schemeClr val="dk2"/>
                </a:solidFill>
              </a:defRPr>
            </a:lvl2pPr>
            <a:lvl3pPr lvl="2" algn="ctr" rtl="0">
              <a:lnSpc>
                <a:spcPct val="100000"/>
              </a:lnSpc>
              <a:spcBef>
                <a:spcPts val="0"/>
              </a:spcBef>
              <a:spcAft>
                <a:spcPts val="0"/>
              </a:spcAft>
              <a:buNone/>
              <a:defRPr sz="1400">
                <a:solidFill>
                  <a:schemeClr val="dk2"/>
                </a:solidFill>
              </a:defRPr>
            </a:lvl3pPr>
            <a:lvl4pPr lvl="3" algn="ctr" rtl="0">
              <a:lnSpc>
                <a:spcPct val="100000"/>
              </a:lnSpc>
              <a:spcBef>
                <a:spcPts val="0"/>
              </a:spcBef>
              <a:spcAft>
                <a:spcPts val="0"/>
              </a:spcAft>
              <a:buNone/>
              <a:defRPr sz="1400">
                <a:solidFill>
                  <a:schemeClr val="dk2"/>
                </a:solidFill>
              </a:defRPr>
            </a:lvl4pPr>
            <a:lvl5pPr lvl="4" algn="ctr" rtl="0">
              <a:lnSpc>
                <a:spcPct val="100000"/>
              </a:lnSpc>
              <a:spcBef>
                <a:spcPts val="0"/>
              </a:spcBef>
              <a:spcAft>
                <a:spcPts val="0"/>
              </a:spcAft>
              <a:buNone/>
              <a:defRPr sz="1400">
                <a:solidFill>
                  <a:schemeClr val="dk2"/>
                </a:solidFill>
              </a:defRPr>
            </a:lvl5pPr>
            <a:lvl6pPr lvl="5" algn="ctr" rtl="0">
              <a:lnSpc>
                <a:spcPct val="100000"/>
              </a:lnSpc>
              <a:spcBef>
                <a:spcPts val="0"/>
              </a:spcBef>
              <a:spcAft>
                <a:spcPts val="0"/>
              </a:spcAft>
              <a:buNone/>
              <a:defRPr sz="1400">
                <a:solidFill>
                  <a:schemeClr val="dk2"/>
                </a:solidFill>
              </a:defRPr>
            </a:lvl6pPr>
            <a:lvl7pPr lvl="6" algn="ctr" rtl="0">
              <a:lnSpc>
                <a:spcPct val="100000"/>
              </a:lnSpc>
              <a:spcBef>
                <a:spcPts val="0"/>
              </a:spcBef>
              <a:spcAft>
                <a:spcPts val="0"/>
              </a:spcAft>
              <a:buNone/>
              <a:defRPr sz="1400">
                <a:solidFill>
                  <a:schemeClr val="dk2"/>
                </a:solidFill>
              </a:defRPr>
            </a:lvl7pPr>
            <a:lvl8pPr lvl="7" algn="ctr" rtl="0">
              <a:lnSpc>
                <a:spcPct val="100000"/>
              </a:lnSpc>
              <a:spcBef>
                <a:spcPts val="0"/>
              </a:spcBef>
              <a:spcAft>
                <a:spcPts val="0"/>
              </a:spcAft>
              <a:buNone/>
              <a:defRPr sz="1400">
                <a:solidFill>
                  <a:schemeClr val="dk2"/>
                </a:solidFill>
              </a:defRPr>
            </a:lvl8pPr>
            <a:lvl9pPr lvl="8" algn="ctr" rtl="0">
              <a:lnSpc>
                <a:spcPct val="100000"/>
              </a:lnSpc>
              <a:spcBef>
                <a:spcPts val="0"/>
              </a:spcBef>
              <a:spcAft>
                <a:spcPts val="0"/>
              </a:spcAft>
              <a:buNone/>
              <a:defRPr sz="1400">
                <a:solidFill>
                  <a:schemeClr val="dk2"/>
                </a:solidFill>
              </a:defRPr>
            </a:lvl9pPr>
          </a:lstStyle>
          <a:p>
            <a:endParaRPr/>
          </a:p>
        </p:txBody>
      </p:sp>
      <p:sp>
        <p:nvSpPr>
          <p:cNvPr id="106" name="Google Shape;106;p16"/>
          <p:cNvSpPr/>
          <p:nvPr/>
        </p:nvSpPr>
        <p:spPr>
          <a:xfrm flipH="1">
            <a:off x="0" y="0"/>
            <a:ext cx="1227900" cy="1255800"/>
          </a:xfrm>
          <a:prstGeom prst="ellipse">
            <a:avLst/>
          </a:prstGeom>
          <a:solidFill>
            <a:srgbClr val="7DB0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flipH="1">
            <a:off x="3933775" y="3838189"/>
            <a:ext cx="1276500" cy="1305300"/>
          </a:xfrm>
          <a:prstGeom prst="ellipse">
            <a:avLst/>
          </a:prstGeom>
          <a:solidFill>
            <a:srgbClr val="AABB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p:nvPr/>
        </p:nvSpPr>
        <p:spPr>
          <a:xfrm flipH="1">
            <a:off x="7705200" y="224250"/>
            <a:ext cx="1438800" cy="1471500"/>
          </a:xfrm>
          <a:prstGeom prst="ellipse">
            <a:avLst/>
          </a:prstGeom>
          <a:solidFill>
            <a:srgbClr val="6580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2_1">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704088" y="539496"/>
            <a:ext cx="3576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500" b="1">
                <a:solidFill>
                  <a:schemeClr val="accent3"/>
                </a:solidFill>
              </a:defRPr>
            </a:lvl1pPr>
            <a:lvl2pPr lvl="1" rtl="0">
              <a:spcBef>
                <a:spcPts val="0"/>
              </a:spcBef>
              <a:spcAft>
                <a:spcPts val="0"/>
              </a:spcAft>
              <a:buNone/>
              <a:defRPr sz="2500" b="1">
                <a:solidFill>
                  <a:schemeClr val="accent3"/>
                </a:solidFill>
              </a:defRPr>
            </a:lvl2pPr>
            <a:lvl3pPr lvl="2" rtl="0">
              <a:spcBef>
                <a:spcPts val="0"/>
              </a:spcBef>
              <a:spcAft>
                <a:spcPts val="0"/>
              </a:spcAft>
              <a:buNone/>
              <a:defRPr sz="2500" b="1">
                <a:solidFill>
                  <a:schemeClr val="accent3"/>
                </a:solidFill>
              </a:defRPr>
            </a:lvl3pPr>
            <a:lvl4pPr lvl="3" rtl="0">
              <a:spcBef>
                <a:spcPts val="0"/>
              </a:spcBef>
              <a:spcAft>
                <a:spcPts val="0"/>
              </a:spcAft>
              <a:buNone/>
              <a:defRPr sz="2500" b="1">
                <a:solidFill>
                  <a:schemeClr val="accent3"/>
                </a:solidFill>
              </a:defRPr>
            </a:lvl4pPr>
            <a:lvl5pPr lvl="4" rtl="0">
              <a:spcBef>
                <a:spcPts val="0"/>
              </a:spcBef>
              <a:spcAft>
                <a:spcPts val="0"/>
              </a:spcAft>
              <a:buNone/>
              <a:defRPr sz="2500" b="1">
                <a:solidFill>
                  <a:schemeClr val="accent3"/>
                </a:solidFill>
              </a:defRPr>
            </a:lvl5pPr>
            <a:lvl6pPr lvl="5" rtl="0">
              <a:spcBef>
                <a:spcPts val="0"/>
              </a:spcBef>
              <a:spcAft>
                <a:spcPts val="0"/>
              </a:spcAft>
              <a:buNone/>
              <a:defRPr sz="2500" b="1">
                <a:solidFill>
                  <a:schemeClr val="accent3"/>
                </a:solidFill>
              </a:defRPr>
            </a:lvl6pPr>
            <a:lvl7pPr lvl="6" rtl="0">
              <a:spcBef>
                <a:spcPts val="0"/>
              </a:spcBef>
              <a:spcAft>
                <a:spcPts val="0"/>
              </a:spcAft>
              <a:buNone/>
              <a:defRPr sz="2500" b="1">
                <a:solidFill>
                  <a:schemeClr val="accent3"/>
                </a:solidFill>
              </a:defRPr>
            </a:lvl7pPr>
            <a:lvl8pPr lvl="7" rtl="0">
              <a:spcBef>
                <a:spcPts val="0"/>
              </a:spcBef>
              <a:spcAft>
                <a:spcPts val="0"/>
              </a:spcAft>
              <a:buNone/>
              <a:defRPr sz="2500" b="1">
                <a:solidFill>
                  <a:schemeClr val="accent3"/>
                </a:solidFill>
              </a:defRPr>
            </a:lvl8pPr>
            <a:lvl9pPr lvl="8" rtl="0">
              <a:spcBef>
                <a:spcPts val="0"/>
              </a:spcBef>
              <a:spcAft>
                <a:spcPts val="0"/>
              </a:spcAft>
              <a:buNone/>
              <a:defRPr sz="2500" b="1">
                <a:solidFill>
                  <a:schemeClr val="accent3"/>
                </a:solidFill>
              </a:defRPr>
            </a:lvl9pPr>
          </a:lstStyle>
          <a:p>
            <a:endParaRPr/>
          </a:p>
        </p:txBody>
      </p:sp>
      <p:sp>
        <p:nvSpPr>
          <p:cNvPr id="135" name="Google Shape;135;p20"/>
          <p:cNvSpPr txBox="1">
            <a:spLocks noGrp="1"/>
          </p:cNvSpPr>
          <p:nvPr>
            <p:ph type="subTitle" idx="1"/>
          </p:nvPr>
        </p:nvSpPr>
        <p:spPr>
          <a:xfrm>
            <a:off x="1103550" y="1874778"/>
            <a:ext cx="1856100" cy="347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b="1">
                <a:solidFill>
                  <a:schemeClr val="lt1"/>
                </a:solidFill>
                <a:latin typeface="Lato"/>
                <a:ea typeface="Lato"/>
                <a:cs typeface="Lato"/>
                <a:sym typeface="Lato"/>
              </a:defRPr>
            </a:lvl1pPr>
            <a:lvl2pPr lvl="1" algn="r" rtl="0">
              <a:lnSpc>
                <a:spcPct val="100000"/>
              </a:lnSpc>
              <a:spcBef>
                <a:spcPts val="0"/>
              </a:spcBef>
              <a:spcAft>
                <a:spcPts val="0"/>
              </a:spcAft>
              <a:buNone/>
              <a:defRPr sz="1600" b="1">
                <a:solidFill>
                  <a:schemeClr val="lt1"/>
                </a:solidFill>
                <a:latin typeface="Lato"/>
                <a:ea typeface="Lato"/>
                <a:cs typeface="Lato"/>
                <a:sym typeface="Lato"/>
              </a:defRPr>
            </a:lvl2pPr>
            <a:lvl3pPr lvl="2" algn="r" rtl="0">
              <a:lnSpc>
                <a:spcPct val="100000"/>
              </a:lnSpc>
              <a:spcBef>
                <a:spcPts val="0"/>
              </a:spcBef>
              <a:spcAft>
                <a:spcPts val="0"/>
              </a:spcAft>
              <a:buNone/>
              <a:defRPr sz="1600" b="1">
                <a:solidFill>
                  <a:schemeClr val="lt1"/>
                </a:solidFill>
                <a:latin typeface="Lato"/>
                <a:ea typeface="Lato"/>
                <a:cs typeface="Lato"/>
                <a:sym typeface="Lato"/>
              </a:defRPr>
            </a:lvl3pPr>
            <a:lvl4pPr lvl="3" algn="r" rtl="0">
              <a:lnSpc>
                <a:spcPct val="100000"/>
              </a:lnSpc>
              <a:spcBef>
                <a:spcPts val="0"/>
              </a:spcBef>
              <a:spcAft>
                <a:spcPts val="0"/>
              </a:spcAft>
              <a:buNone/>
              <a:defRPr sz="1600" b="1">
                <a:solidFill>
                  <a:schemeClr val="lt1"/>
                </a:solidFill>
                <a:latin typeface="Lato"/>
                <a:ea typeface="Lato"/>
                <a:cs typeface="Lato"/>
                <a:sym typeface="Lato"/>
              </a:defRPr>
            </a:lvl4pPr>
            <a:lvl5pPr lvl="4" algn="r" rtl="0">
              <a:lnSpc>
                <a:spcPct val="100000"/>
              </a:lnSpc>
              <a:spcBef>
                <a:spcPts val="0"/>
              </a:spcBef>
              <a:spcAft>
                <a:spcPts val="0"/>
              </a:spcAft>
              <a:buNone/>
              <a:defRPr sz="1600" b="1">
                <a:solidFill>
                  <a:schemeClr val="lt1"/>
                </a:solidFill>
                <a:latin typeface="Lato"/>
                <a:ea typeface="Lato"/>
                <a:cs typeface="Lato"/>
                <a:sym typeface="Lato"/>
              </a:defRPr>
            </a:lvl5pPr>
            <a:lvl6pPr lvl="5" algn="r" rtl="0">
              <a:lnSpc>
                <a:spcPct val="100000"/>
              </a:lnSpc>
              <a:spcBef>
                <a:spcPts val="0"/>
              </a:spcBef>
              <a:spcAft>
                <a:spcPts val="0"/>
              </a:spcAft>
              <a:buNone/>
              <a:defRPr sz="1600" b="1">
                <a:solidFill>
                  <a:schemeClr val="lt1"/>
                </a:solidFill>
                <a:latin typeface="Lato"/>
                <a:ea typeface="Lato"/>
                <a:cs typeface="Lato"/>
                <a:sym typeface="Lato"/>
              </a:defRPr>
            </a:lvl6pPr>
            <a:lvl7pPr lvl="6" algn="r" rtl="0">
              <a:lnSpc>
                <a:spcPct val="100000"/>
              </a:lnSpc>
              <a:spcBef>
                <a:spcPts val="0"/>
              </a:spcBef>
              <a:spcAft>
                <a:spcPts val="0"/>
              </a:spcAft>
              <a:buNone/>
              <a:defRPr sz="1600" b="1">
                <a:solidFill>
                  <a:schemeClr val="lt1"/>
                </a:solidFill>
                <a:latin typeface="Lato"/>
                <a:ea typeface="Lato"/>
                <a:cs typeface="Lato"/>
                <a:sym typeface="Lato"/>
              </a:defRPr>
            </a:lvl7pPr>
            <a:lvl8pPr lvl="7" algn="r" rtl="0">
              <a:lnSpc>
                <a:spcPct val="100000"/>
              </a:lnSpc>
              <a:spcBef>
                <a:spcPts val="0"/>
              </a:spcBef>
              <a:spcAft>
                <a:spcPts val="0"/>
              </a:spcAft>
              <a:buNone/>
              <a:defRPr sz="1600" b="1">
                <a:solidFill>
                  <a:schemeClr val="lt1"/>
                </a:solidFill>
                <a:latin typeface="Lato"/>
                <a:ea typeface="Lato"/>
                <a:cs typeface="Lato"/>
                <a:sym typeface="Lato"/>
              </a:defRPr>
            </a:lvl8pPr>
            <a:lvl9pPr lvl="8" algn="r" rtl="0">
              <a:lnSpc>
                <a:spcPct val="100000"/>
              </a:lnSpc>
              <a:spcBef>
                <a:spcPts val="0"/>
              </a:spcBef>
              <a:spcAft>
                <a:spcPts val="0"/>
              </a:spcAft>
              <a:buNone/>
              <a:defRPr sz="1600" b="1">
                <a:solidFill>
                  <a:schemeClr val="lt1"/>
                </a:solidFill>
                <a:latin typeface="Lato"/>
                <a:ea typeface="Lato"/>
                <a:cs typeface="Lato"/>
                <a:sym typeface="Lato"/>
              </a:defRPr>
            </a:lvl9pPr>
          </a:lstStyle>
          <a:p>
            <a:endParaRPr/>
          </a:p>
        </p:txBody>
      </p:sp>
      <p:sp>
        <p:nvSpPr>
          <p:cNvPr id="136" name="Google Shape;136;p20"/>
          <p:cNvSpPr txBox="1">
            <a:spLocks noGrp="1"/>
          </p:cNvSpPr>
          <p:nvPr>
            <p:ph type="subTitle" idx="2"/>
          </p:nvPr>
        </p:nvSpPr>
        <p:spPr>
          <a:xfrm>
            <a:off x="522750" y="2145672"/>
            <a:ext cx="2436900" cy="502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400">
                <a:solidFill>
                  <a:schemeClr val="lt1"/>
                </a:solidFill>
              </a:defRPr>
            </a:lvl1pPr>
            <a:lvl2pPr lvl="1" algn="r" rtl="0">
              <a:lnSpc>
                <a:spcPct val="100000"/>
              </a:lnSpc>
              <a:spcBef>
                <a:spcPts val="0"/>
              </a:spcBef>
              <a:spcAft>
                <a:spcPts val="0"/>
              </a:spcAft>
              <a:buNone/>
              <a:defRPr sz="1400">
                <a:solidFill>
                  <a:schemeClr val="lt1"/>
                </a:solidFill>
              </a:defRPr>
            </a:lvl2pPr>
            <a:lvl3pPr lvl="2" algn="r" rtl="0">
              <a:lnSpc>
                <a:spcPct val="100000"/>
              </a:lnSpc>
              <a:spcBef>
                <a:spcPts val="0"/>
              </a:spcBef>
              <a:spcAft>
                <a:spcPts val="0"/>
              </a:spcAft>
              <a:buNone/>
              <a:defRPr sz="1400">
                <a:solidFill>
                  <a:schemeClr val="lt1"/>
                </a:solidFill>
              </a:defRPr>
            </a:lvl3pPr>
            <a:lvl4pPr lvl="3" algn="r" rtl="0">
              <a:lnSpc>
                <a:spcPct val="100000"/>
              </a:lnSpc>
              <a:spcBef>
                <a:spcPts val="0"/>
              </a:spcBef>
              <a:spcAft>
                <a:spcPts val="0"/>
              </a:spcAft>
              <a:buNone/>
              <a:defRPr sz="1400">
                <a:solidFill>
                  <a:schemeClr val="lt1"/>
                </a:solidFill>
              </a:defRPr>
            </a:lvl4pPr>
            <a:lvl5pPr lvl="4" algn="r" rtl="0">
              <a:lnSpc>
                <a:spcPct val="100000"/>
              </a:lnSpc>
              <a:spcBef>
                <a:spcPts val="0"/>
              </a:spcBef>
              <a:spcAft>
                <a:spcPts val="0"/>
              </a:spcAft>
              <a:buNone/>
              <a:defRPr sz="1400">
                <a:solidFill>
                  <a:schemeClr val="lt1"/>
                </a:solidFill>
              </a:defRPr>
            </a:lvl5pPr>
            <a:lvl6pPr lvl="5" algn="r" rtl="0">
              <a:lnSpc>
                <a:spcPct val="100000"/>
              </a:lnSpc>
              <a:spcBef>
                <a:spcPts val="0"/>
              </a:spcBef>
              <a:spcAft>
                <a:spcPts val="0"/>
              </a:spcAft>
              <a:buNone/>
              <a:defRPr sz="1400">
                <a:solidFill>
                  <a:schemeClr val="lt1"/>
                </a:solidFill>
              </a:defRPr>
            </a:lvl6pPr>
            <a:lvl7pPr lvl="6" algn="r" rtl="0">
              <a:lnSpc>
                <a:spcPct val="100000"/>
              </a:lnSpc>
              <a:spcBef>
                <a:spcPts val="0"/>
              </a:spcBef>
              <a:spcAft>
                <a:spcPts val="0"/>
              </a:spcAft>
              <a:buNone/>
              <a:defRPr sz="1400">
                <a:solidFill>
                  <a:schemeClr val="lt1"/>
                </a:solidFill>
              </a:defRPr>
            </a:lvl7pPr>
            <a:lvl8pPr lvl="7" algn="r" rtl="0">
              <a:lnSpc>
                <a:spcPct val="100000"/>
              </a:lnSpc>
              <a:spcBef>
                <a:spcPts val="0"/>
              </a:spcBef>
              <a:spcAft>
                <a:spcPts val="0"/>
              </a:spcAft>
              <a:buNone/>
              <a:defRPr sz="1400">
                <a:solidFill>
                  <a:schemeClr val="lt1"/>
                </a:solidFill>
              </a:defRPr>
            </a:lvl8pPr>
            <a:lvl9pPr lvl="8" algn="r" rtl="0">
              <a:lnSpc>
                <a:spcPct val="100000"/>
              </a:lnSpc>
              <a:spcBef>
                <a:spcPts val="0"/>
              </a:spcBef>
              <a:spcAft>
                <a:spcPts val="0"/>
              </a:spcAft>
              <a:buNone/>
              <a:defRPr sz="1400">
                <a:solidFill>
                  <a:schemeClr val="lt1"/>
                </a:solidFill>
              </a:defRPr>
            </a:lvl9pPr>
          </a:lstStyle>
          <a:p>
            <a:endParaRPr/>
          </a:p>
        </p:txBody>
      </p:sp>
      <p:sp>
        <p:nvSpPr>
          <p:cNvPr id="137" name="Google Shape;137;p20"/>
          <p:cNvSpPr txBox="1">
            <a:spLocks noGrp="1"/>
          </p:cNvSpPr>
          <p:nvPr>
            <p:ph type="subTitle" idx="3"/>
          </p:nvPr>
        </p:nvSpPr>
        <p:spPr>
          <a:xfrm>
            <a:off x="1103550" y="3561822"/>
            <a:ext cx="1856100" cy="347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b="1">
                <a:solidFill>
                  <a:schemeClr val="lt1"/>
                </a:solidFill>
                <a:latin typeface="Lato"/>
                <a:ea typeface="Lato"/>
                <a:cs typeface="Lato"/>
                <a:sym typeface="Lato"/>
              </a:defRPr>
            </a:lvl1pPr>
            <a:lvl2pPr lvl="1" algn="r" rtl="0">
              <a:lnSpc>
                <a:spcPct val="100000"/>
              </a:lnSpc>
              <a:spcBef>
                <a:spcPts val="0"/>
              </a:spcBef>
              <a:spcAft>
                <a:spcPts val="0"/>
              </a:spcAft>
              <a:buNone/>
              <a:defRPr sz="1600" b="1">
                <a:solidFill>
                  <a:schemeClr val="lt1"/>
                </a:solidFill>
                <a:latin typeface="Lato"/>
                <a:ea typeface="Lato"/>
                <a:cs typeface="Lato"/>
                <a:sym typeface="Lato"/>
              </a:defRPr>
            </a:lvl2pPr>
            <a:lvl3pPr lvl="2" algn="r" rtl="0">
              <a:lnSpc>
                <a:spcPct val="100000"/>
              </a:lnSpc>
              <a:spcBef>
                <a:spcPts val="0"/>
              </a:spcBef>
              <a:spcAft>
                <a:spcPts val="0"/>
              </a:spcAft>
              <a:buNone/>
              <a:defRPr sz="1600" b="1">
                <a:solidFill>
                  <a:schemeClr val="lt1"/>
                </a:solidFill>
                <a:latin typeface="Lato"/>
                <a:ea typeface="Lato"/>
                <a:cs typeface="Lato"/>
                <a:sym typeface="Lato"/>
              </a:defRPr>
            </a:lvl3pPr>
            <a:lvl4pPr lvl="3" algn="r" rtl="0">
              <a:lnSpc>
                <a:spcPct val="100000"/>
              </a:lnSpc>
              <a:spcBef>
                <a:spcPts val="0"/>
              </a:spcBef>
              <a:spcAft>
                <a:spcPts val="0"/>
              </a:spcAft>
              <a:buNone/>
              <a:defRPr sz="1600" b="1">
                <a:solidFill>
                  <a:schemeClr val="lt1"/>
                </a:solidFill>
                <a:latin typeface="Lato"/>
                <a:ea typeface="Lato"/>
                <a:cs typeface="Lato"/>
                <a:sym typeface="Lato"/>
              </a:defRPr>
            </a:lvl4pPr>
            <a:lvl5pPr lvl="4" algn="r" rtl="0">
              <a:lnSpc>
                <a:spcPct val="100000"/>
              </a:lnSpc>
              <a:spcBef>
                <a:spcPts val="0"/>
              </a:spcBef>
              <a:spcAft>
                <a:spcPts val="0"/>
              </a:spcAft>
              <a:buNone/>
              <a:defRPr sz="1600" b="1">
                <a:solidFill>
                  <a:schemeClr val="lt1"/>
                </a:solidFill>
                <a:latin typeface="Lato"/>
                <a:ea typeface="Lato"/>
                <a:cs typeface="Lato"/>
                <a:sym typeface="Lato"/>
              </a:defRPr>
            </a:lvl5pPr>
            <a:lvl6pPr lvl="5" algn="r" rtl="0">
              <a:lnSpc>
                <a:spcPct val="100000"/>
              </a:lnSpc>
              <a:spcBef>
                <a:spcPts val="0"/>
              </a:spcBef>
              <a:spcAft>
                <a:spcPts val="0"/>
              </a:spcAft>
              <a:buNone/>
              <a:defRPr sz="1600" b="1">
                <a:solidFill>
                  <a:schemeClr val="lt1"/>
                </a:solidFill>
                <a:latin typeface="Lato"/>
                <a:ea typeface="Lato"/>
                <a:cs typeface="Lato"/>
                <a:sym typeface="Lato"/>
              </a:defRPr>
            </a:lvl6pPr>
            <a:lvl7pPr lvl="6" algn="r" rtl="0">
              <a:lnSpc>
                <a:spcPct val="100000"/>
              </a:lnSpc>
              <a:spcBef>
                <a:spcPts val="0"/>
              </a:spcBef>
              <a:spcAft>
                <a:spcPts val="0"/>
              </a:spcAft>
              <a:buNone/>
              <a:defRPr sz="1600" b="1">
                <a:solidFill>
                  <a:schemeClr val="lt1"/>
                </a:solidFill>
                <a:latin typeface="Lato"/>
                <a:ea typeface="Lato"/>
                <a:cs typeface="Lato"/>
                <a:sym typeface="Lato"/>
              </a:defRPr>
            </a:lvl7pPr>
            <a:lvl8pPr lvl="7" algn="r" rtl="0">
              <a:lnSpc>
                <a:spcPct val="100000"/>
              </a:lnSpc>
              <a:spcBef>
                <a:spcPts val="0"/>
              </a:spcBef>
              <a:spcAft>
                <a:spcPts val="0"/>
              </a:spcAft>
              <a:buNone/>
              <a:defRPr sz="1600" b="1">
                <a:solidFill>
                  <a:schemeClr val="lt1"/>
                </a:solidFill>
                <a:latin typeface="Lato"/>
                <a:ea typeface="Lato"/>
                <a:cs typeface="Lato"/>
                <a:sym typeface="Lato"/>
              </a:defRPr>
            </a:lvl8pPr>
            <a:lvl9pPr lvl="8" algn="r" rtl="0">
              <a:lnSpc>
                <a:spcPct val="100000"/>
              </a:lnSpc>
              <a:spcBef>
                <a:spcPts val="0"/>
              </a:spcBef>
              <a:spcAft>
                <a:spcPts val="0"/>
              </a:spcAft>
              <a:buNone/>
              <a:defRPr sz="1600" b="1">
                <a:solidFill>
                  <a:schemeClr val="lt1"/>
                </a:solidFill>
                <a:latin typeface="Lato"/>
                <a:ea typeface="Lato"/>
                <a:cs typeface="Lato"/>
                <a:sym typeface="Lato"/>
              </a:defRPr>
            </a:lvl9pPr>
          </a:lstStyle>
          <a:p>
            <a:endParaRPr/>
          </a:p>
        </p:txBody>
      </p:sp>
      <p:sp>
        <p:nvSpPr>
          <p:cNvPr id="138" name="Google Shape;138;p20"/>
          <p:cNvSpPr txBox="1">
            <a:spLocks noGrp="1"/>
          </p:cNvSpPr>
          <p:nvPr>
            <p:ph type="subTitle" idx="4"/>
          </p:nvPr>
        </p:nvSpPr>
        <p:spPr>
          <a:xfrm>
            <a:off x="522750" y="3832722"/>
            <a:ext cx="2436900" cy="502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400">
                <a:solidFill>
                  <a:schemeClr val="lt1"/>
                </a:solidFill>
              </a:defRPr>
            </a:lvl1pPr>
            <a:lvl2pPr lvl="1" algn="r" rtl="0">
              <a:lnSpc>
                <a:spcPct val="100000"/>
              </a:lnSpc>
              <a:spcBef>
                <a:spcPts val="0"/>
              </a:spcBef>
              <a:spcAft>
                <a:spcPts val="0"/>
              </a:spcAft>
              <a:buNone/>
              <a:defRPr sz="1400">
                <a:solidFill>
                  <a:schemeClr val="lt1"/>
                </a:solidFill>
              </a:defRPr>
            </a:lvl2pPr>
            <a:lvl3pPr lvl="2" algn="r" rtl="0">
              <a:lnSpc>
                <a:spcPct val="100000"/>
              </a:lnSpc>
              <a:spcBef>
                <a:spcPts val="0"/>
              </a:spcBef>
              <a:spcAft>
                <a:spcPts val="0"/>
              </a:spcAft>
              <a:buNone/>
              <a:defRPr sz="1400">
                <a:solidFill>
                  <a:schemeClr val="lt1"/>
                </a:solidFill>
              </a:defRPr>
            </a:lvl3pPr>
            <a:lvl4pPr lvl="3" algn="r" rtl="0">
              <a:lnSpc>
                <a:spcPct val="100000"/>
              </a:lnSpc>
              <a:spcBef>
                <a:spcPts val="0"/>
              </a:spcBef>
              <a:spcAft>
                <a:spcPts val="0"/>
              </a:spcAft>
              <a:buNone/>
              <a:defRPr sz="1400">
                <a:solidFill>
                  <a:schemeClr val="lt1"/>
                </a:solidFill>
              </a:defRPr>
            </a:lvl4pPr>
            <a:lvl5pPr lvl="4" algn="r" rtl="0">
              <a:lnSpc>
                <a:spcPct val="100000"/>
              </a:lnSpc>
              <a:spcBef>
                <a:spcPts val="0"/>
              </a:spcBef>
              <a:spcAft>
                <a:spcPts val="0"/>
              </a:spcAft>
              <a:buNone/>
              <a:defRPr sz="1400">
                <a:solidFill>
                  <a:schemeClr val="lt1"/>
                </a:solidFill>
              </a:defRPr>
            </a:lvl5pPr>
            <a:lvl6pPr lvl="5" algn="r" rtl="0">
              <a:lnSpc>
                <a:spcPct val="100000"/>
              </a:lnSpc>
              <a:spcBef>
                <a:spcPts val="0"/>
              </a:spcBef>
              <a:spcAft>
                <a:spcPts val="0"/>
              </a:spcAft>
              <a:buNone/>
              <a:defRPr sz="1400">
                <a:solidFill>
                  <a:schemeClr val="lt1"/>
                </a:solidFill>
              </a:defRPr>
            </a:lvl6pPr>
            <a:lvl7pPr lvl="6" algn="r" rtl="0">
              <a:lnSpc>
                <a:spcPct val="100000"/>
              </a:lnSpc>
              <a:spcBef>
                <a:spcPts val="0"/>
              </a:spcBef>
              <a:spcAft>
                <a:spcPts val="0"/>
              </a:spcAft>
              <a:buNone/>
              <a:defRPr sz="1400">
                <a:solidFill>
                  <a:schemeClr val="lt1"/>
                </a:solidFill>
              </a:defRPr>
            </a:lvl7pPr>
            <a:lvl8pPr lvl="7" algn="r" rtl="0">
              <a:lnSpc>
                <a:spcPct val="100000"/>
              </a:lnSpc>
              <a:spcBef>
                <a:spcPts val="0"/>
              </a:spcBef>
              <a:spcAft>
                <a:spcPts val="0"/>
              </a:spcAft>
              <a:buNone/>
              <a:defRPr sz="1400">
                <a:solidFill>
                  <a:schemeClr val="lt1"/>
                </a:solidFill>
              </a:defRPr>
            </a:lvl8pPr>
            <a:lvl9pPr lvl="8" algn="r" rtl="0">
              <a:lnSpc>
                <a:spcPct val="100000"/>
              </a:lnSpc>
              <a:spcBef>
                <a:spcPts val="0"/>
              </a:spcBef>
              <a:spcAft>
                <a:spcPts val="0"/>
              </a:spcAft>
              <a:buNone/>
              <a:defRPr sz="1400">
                <a:solidFill>
                  <a:schemeClr val="lt1"/>
                </a:solidFill>
              </a:defRPr>
            </a:lvl9pPr>
          </a:lstStyle>
          <a:p>
            <a:endParaRPr/>
          </a:p>
        </p:txBody>
      </p:sp>
      <p:sp>
        <p:nvSpPr>
          <p:cNvPr id="139" name="Google Shape;139;p20"/>
          <p:cNvSpPr txBox="1">
            <a:spLocks noGrp="1"/>
          </p:cNvSpPr>
          <p:nvPr>
            <p:ph type="subTitle" idx="5"/>
          </p:nvPr>
        </p:nvSpPr>
        <p:spPr>
          <a:xfrm>
            <a:off x="6184450" y="1874778"/>
            <a:ext cx="1856100" cy="34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b="1">
                <a:solidFill>
                  <a:schemeClr val="lt1"/>
                </a:solidFill>
                <a:latin typeface="Lato"/>
                <a:ea typeface="Lato"/>
                <a:cs typeface="Lato"/>
                <a:sym typeface="Lato"/>
              </a:defRPr>
            </a:lvl1pPr>
            <a:lvl2pPr lvl="1" rtl="0">
              <a:lnSpc>
                <a:spcPct val="100000"/>
              </a:lnSpc>
              <a:spcBef>
                <a:spcPts val="0"/>
              </a:spcBef>
              <a:spcAft>
                <a:spcPts val="0"/>
              </a:spcAft>
              <a:buNone/>
              <a:defRPr sz="1600" b="1">
                <a:solidFill>
                  <a:schemeClr val="lt1"/>
                </a:solidFill>
                <a:latin typeface="Lato"/>
                <a:ea typeface="Lato"/>
                <a:cs typeface="Lato"/>
                <a:sym typeface="Lato"/>
              </a:defRPr>
            </a:lvl2pPr>
            <a:lvl3pPr lvl="2" rtl="0">
              <a:lnSpc>
                <a:spcPct val="100000"/>
              </a:lnSpc>
              <a:spcBef>
                <a:spcPts val="0"/>
              </a:spcBef>
              <a:spcAft>
                <a:spcPts val="0"/>
              </a:spcAft>
              <a:buNone/>
              <a:defRPr sz="1600" b="1">
                <a:solidFill>
                  <a:schemeClr val="lt1"/>
                </a:solidFill>
                <a:latin typeface="Lato"/>
                <a:ea typeface="Lato"/>
                <a:cs typeface="Lato"/>
                <a:sym typeface="Lato"/>
              </a:defRPr>
            </a:lvl3pPr>
            <a:lvl4pPr lvl="3" rtl="0">
              <a:lnSpc>
                <a:spcPct val="100000"/>
              </a:lnSpc>
              <a:spcBef>
                <a:spcPts val="0"/>
              </a:spcBef>
              <a:spcAft>
                <a:spcPts val="0"/>
              </a:spcAft>
              <a:buNone/>
              <a:defRPr sz="1600" b="1">
                <a:solidFill>
                  <a:schemeClr val="lt1"/>
                </a:solidFill>
                <a:latin typeface="Lato"/>
                <a:ea typeface="Lato"/>
                <a:cs typeface="Lato"/>
                <a:sym typeface="Lato"/>
              </a:defRPr>
            </a:lvl4pPr>
            <a:lvl5pPr lvl="4" rtl="0">
              <a:lnSpc>
                <a:spcPct val="100000"/>
              </a:lnSpc>
              <a:spcBef>
                <a:spcPts val="0"/>
              </a:spcBef>
              <a:spcAft>
                <a:spcPts val="0"/>
              </a:spcAft>
              <a:buNone/>
              <a:defRPr sz="1600" b="1">
                <a:solidFill>
                  <a:schemeClr val="lt1"/>
                </a:solidFill>
                <a:latin typeface="Lato"/>
                <a:ea typeface="Lato"/>
                <a:cs typeface="Lato"/>
                <a:sym typeface="Lato"/>
              </a:defRPr>
            </a:lvl5pPr>
            <a:lvl6pPr lvl="5" rtl="0">
              <a:lnSpc>
                <a:spcPct val="100000"/>
              </a:lnSpc>
              <a:spcBef>
                <a:spcPts val="0"/>
              </a:spcBef>
              <a:spcAft>
                <a:spcPts val="0"/>
              </a:spcAft>
              <a:buNone/>
              <a:defRPr sz="1600" b="1">
                <a:solidFill>
                  <a:schemeClr val="lt1"/>
                </a:solidFill>
                <a:latin typeface="Lato"/>
                <a:ea typeface="Lato"/>
                <a:cs typeface="Lato"/>
                <a:sym typeface="Lato"/>
              </a:defRPr>
            </a:lvl6pPr>
            <a:lvl7pPr lvl="6" rtl="0">
              <a:lnSpc>
                <a:spcPct val="100000"/>
              </a:lnSpc>
              <a:spcBef>
                <a:spcPts val="0"/>
              </a:spcBef>
              <a:spcAft>
                <a:spcPts val="0"/>
              </a:spcAft>
              <a:buNone/>
              <a:defRPr sz="1600" b="1">
                <a:solidFill>
                  <a:schemeClr val="lt1"/>
                </a:solidFill>
                <a:latin typeface="Lato"/>
                <a:ea typeface="Lato"/>
                <a:cs typeface="Lato"/>
                <a:sym typeface="Lato"/>
              </a:defRPr>
            </a:lvl7pPr>
            <a:lvl8pPr lvl="7" rtl="0">
              <a:lnSpc>
                <a:spcPct val="100000"/>
              </a:lnSpc>
              <a:spcBef>
                <a:spcPts val="0"/>
              </a:spcBef>
              <a:spcAft>
                <a:spcPts val="0"/>
              </a:spcAft>
              <a:buNone/>
              <a:defRPr sz="1600" b="1">
                <a:solidFill>
                  <a:schemeClr val="lt1"/>
                </a:solidFill>
                <a:latin typeface="Lato"/>
                <a:ea typeface="Lato"/>
                <a:cs typeface="Lato"/>
                <a:sym typeface="Lato"/>
              </a:defRPr>
            </a:lvl8pPr>
            <a:lvl9pPr lvl="8" rtl="0">
              <a:lnSpc>
                <a:spcPct val="100000"/>
              </a:lnSpc>
              <a:spcBef>
                <a:spcPts val="0"/>
              </a:spcBef>
              <a:spcAft>
                <a:spcPts val="0"/>
              </a:spcAft>
              <a:buNone/>
              <a:defRPr sz="1600" b="1">
                <a:solidFill>
                  <a:schemeClr val="lt1"/>
                </a:solidFill>
                <a:latin typeface="Lato"/>
                <a:ea typeface="Lato"/>
                <a:cs typeface="Lato"/>
                <a:sym typeface="Lato"/>
              </a:defRPr>
            </a:lvl9pPr>
          </a:lstStyle>
          <a:p>
            <a:endParaRPr/>
          </a:p>
        </p:txBody>
      </p:sp>
      <p:sp>
        <p:nvSpPr>
          <p:cNvPr id="140" name="Google Shape;140;p20"/>
          <p:cNvSpPr txBox="1">
            <a:spLocks noGrp="1"/>
          </p:cNvSpPr>
          <p:nvPr>
            <p:ph type="subTitle" idx="6"/>
          </p:nvPr>
        </p:nvSpPr>
        <p:spPr>
          <a:xfrm>
            <a:off x="6184450" y="2145672"/>
            <a:ext cx="2436900" cy="50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41" name="Google Shape;141;p20"/>
          <p:cNvSpPr txBox="1">
            <a:spLocks noGrp="1"/>
          </p:cNvSpPr>
          <p:nvPr>
            <p:ph type="subTitle" idx="7"/>
          </p:nvPr>
        </p:nvSpPr>
        <p:spPr>
          <a:xfrm>
            <a:off x="6184450" y="3561822"/>
            <a:ext cx="1856100" cy="34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b="1">
                <a:solidFill>
                  <a:schemeClr val="lt1"/>
                </a:solidFill>
                <a:latin typeface="Lato"/>
                <a:ea typeface="Lato"/>
                <a:cs typeface="Lato"/>
                <a:sym typeface="Lato"/>
              </a:defRPr>
            </a:lvl1pPr>
            <a:lvl2pPr lvl="1" rtl="0">
              <a:lnSpc>
                <a:spcPct val="100000"/>
              </a:lnSpc>
              <a:spcBef>
                <a:spcPts val="0"/>
              </a:spcBef>
              <a:spcAft>
                <a:spcPts val="0"/>
              </a:spcAft>
              <a:buNone/>
              <a:defRPr sz="1600" b="1">
                <a:solidFill>
                  <a:schemeClr val="lt1"/>
                </a:solidFill>
                <a:latin typeface="Lato"/>
                <a:ea typeface="Lato"/>
                <a:cs typeface="Lato"/>
                <a:sym typeface="Lato"/>
              </a:defRPr>
            </a:lvl2pPr>
            <a:lvl3pPr lvl="2" rtl="0">
              <a:lnSpc>
                <a:spcPct val="100000"/>
              </a:lnSpc>
              <a:spcBef>
                <a:spcPts val="0"/>
              </a:spcBef>
              <a:spcAft>
                <a:spcPts val="0"/>
              </a:spcAft>
              <a:buNone/>
              <a:defRPr sz="1600" b="1">
                <a:solidFill>
                  <a:schemeClr val="lt1"/>
                </a:solidFill>
                <a:latin typeface="Lato"/>
                <a:ea typeface="Lato"/>
                <a:cs typeface="Lato"/>
                <a:sym typeface="Lato"/>
              </a:defRPr>
            </a:lvl3pPr>
            <a:lvl4pPr lvl="3" rtl="0">
              <a:lnSpc>
                <a:spcPct val="100000"/>
              </a:lnSpc>
              <a:spcBef>
                <a:spcPts val="0"/>
              </a:spcBef>
              <a:spcAft>
                <a:spcPts val="0"/>
              </a:spcAft>
              <a:buNone/>
              <a:defRPr sz="1600" b="1">
                <a:solidFill>
                  <a:schemeClr val="lt1"/>
                </a:solidFill>
                <a:latin typeface="Lato"/>
                <a:ea typeface="Lato"/>
                <a:cs typeface="Lato"/>
                <a:sym typeface="Lato"/>
              </a:defRPr>
            </a:lvl4pPr>
            <a:lvl5pPr lvl="4" rtl="0">
              <a:lnSpc>
                <a:spcPct val="100000"/>
              </a:lnSpc>
              <a:spcBef>
                <a:spcPts val="0"/>
              </a:spcBef>
              <a:spcAft>
                <a:spcPts val="0"/>
              </a:spcAft>
              <a:buNone/>
              <a:defRPr sz="1600" b="1">
                <a:solidFill>
                  <a:schemeClr val="lt1"/>
                </a:solidFill>
                <a:latin typeface="Lato"/>
                <a:ea typeface="Lato"/>
                <a:cs typeface="Lato"/>
                <a:sym typeface="Lato"/>
              </a:defRPr>
            </a:lvl5pPr>
            <a:lvl6pPr lvl="5" rtl="0">
              <a:lnSpc>
                <a:spcPct val="100000"/>
              </a:lnSpc>
              <a:spcBef>
                <a:spcPts val="0"/>
              </a:spcBef>
              <a:spcAft>
                <a:spcPts val="0"/>
              </a:spcAft>
              <a:buNone/>
              <a:defRPr sz="1600" b="1">
                <a:solidFill>
                  <a:schemeClr val="lt1"/>
                </a:solidFill>
                <a:latin typeface="Lato"/>
                <a:ea typeface="Lato"/>
                <a:cs typeface="Lato"/>
                <a:sym typeface="Lato"/>
              </a:defRPr>
            </a:lvl6pPr>
            <a:lvl7pPr lvl="6" rtl="0">
              <a:lnSpc>
                <a:spcPct val="100000"/>
              </a:lnSpc>
              <a:spcBef>
                <a:spcPts val="0"/>
              </a:spcBef>
              <a:spcAft>
                <a:spcPts val="0"/>
              </a:spcAft>
              <a:buNone/>
              <a:defRPr sz="1600" b="1">
                <a:solidFill>
                  <a:schemeClr val="lt1"/>
                </a:solidFill>
                <a:latin typeface="Lato"/>
                <a:ea typeface="Lato"/>
                <a:cs typeface="Lato"/>
                <a:sym typeface="Lato"/>
              </a:defRPr>
            </a:lvl7pPr>
            <a:lvl8pPr lvl="7" rtl="0">
              <a:lnSpc>
                <a:spcPct val="100000"/>
              </a:lnSpc>
              <a:spcBef>
                <a:spcPts val="0"/>
              </a:spcBef>
              <a:spcAft>
                <a:spcPts val="0"/>
              </a:spcAft>
              <a:buNone/>
              <a:defRPr sz="1600" b="1">
                <a:solidFill>
                  <a:schemeClr val="lt1"/>
                </a:solidFill>
                <a:latin typeface="Lato"/>
                <a:ea typeface="Lato"/>
                <a:cs typeface="Lato"/>
                <a:sym typeface="Lato"/>
              </a:defRPr>
            </a:lvl8pPr>
            <a:lvl9pPr lvl="8" rtl="0">
              <a:lnSpc>
                <a:spcPct val="100000"/>
              </a:lnSpc>
              <a:spcBef>
                <a:spcPts val="0"/>
              </a:spcBef>
              <a:spcAft>
                <a:spcPts val="0"/>
              </a:spcAft>
              <a:buNone/>
              <a:defRPr sz="1600" b="1">
                <a:solidFill>
                  <a:schemeClr val="lt1"/>
                </a:solidFill>
                <a:latin typeface="Lato"/>
                <a:ea typeface="Lato"/>
                <a:cs typeface="Lato"/>
                <a:sym typeface="Lato"/>
              </a:defRPr>
            </a:lvl9pPr>
          </a:lstStyle>
          <a:p>
            <a:endParaRPr/>
          </a:p>
        </p:txBody>
      </p:sp>
      <p:sp>
        <p:nvSpPr>
          <p:cNvPr id="142" name="Google Shape;142;p20"/>
          <p:cNvSpPr txBox="1">
            <a:spLocks noGrp="1"/>
          </p:cNvSpPr>
          <p:nvPr>
            <p:ph type="subTitle" idx="8"/>
          </p:nvPr>
        </p:nvSpPr>
        <p:spPr>
          <a:xfrm>
            <a:off x="6184450" y="3832722"/>
            <a:ext cx="2436900" cy="50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43" name="Google Shape;143;p20"/>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070C0">
            <a:alpha val="72157"/>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Lato"/>
              <a:buNone/>
              <a:defRPr sz="2800" b="1">
                <a:solidFill>
                  <a:schemeClr val="dk1"/>
                </a:solidFill>
                <a:latin typeface="Lato"/>
                <a:ea typeface="Lato"/>
                <a:cs typeface="Lato"/>
                <a:sym typeface="La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6" r:id="rId5"/>
    <p:sldLayoutId id="2147483658" r:id="rId6"/>
    <p:sldLayoutId id="2147483660" r:id="rId7"/>
    <p:sldLayoutId id="2147483662" r:id="rId8"/>
    <p:sldLayoutId id="2147483666"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jfif"/><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72157"/>
          </a:schemeClr>
        </a:solidFill>
        <a:effectLst/>
      </p:bgPr>
    </p:bg>
    <p:spTree>
      <p:nvGrpSpPr>
        <p:cNvPr id="1" name="Shape 304"/>
        <p:cNvGrpSpPr/>
        <p:nvPr/>
      </p:nvGrpSpPr>
      <p:grpSpPr>
        <a:xfrm>
          <a:off x="0" y="0"/>
          <a:ext cx="0" cy="0"/>
          <a:chOff x="0" y="0"/>
          <a:chExt cx="0" cy="0"/>
        </a:xfrm>
      </p:grpSpPr>
      <p:sp>
        <p:nvSpPr>
          <p:cNvPr id="305" name="Google Shape;305;p51"/>
          <p:cNvSpPr txBox="1">
            <a:spLocks noGrp="1"/>
          </p:cNvSpPr>
          <p:nvPr>
            <p:ph type="ctrTitle"/>
          </p:nvPr>
        </p:nvSpPr>
        <p:spPr>
          <a:xfrm>
            <a:off x="713100" y="928650"/>
            <a:ext cx="3621900" cy="237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Cure Eye</a:t>
            </a:r>
            <a:endParaRPr dirty="0"/>
          </a:p>
        </p:txBody>
      </p:sp>
      <p:sp>
        <p:nvSpPr>
          <p:cNvPr id="306" name="Google Shape;306;p51"/>
          <p:cNvSpPr txBox="1">
            <a:spLocks noGrp="1"/>
          </p:cNvSpPr>
          <p:nvPr>
            <p:ph type="subTitle" idx="1"/>
          </p:nvPr>
        </p:nvSpPr>
        <p:spPr>
          <a:xfrm>
            <a:off x="856224" y="3307022"/>
            <a:ext cx="2535000" cy="91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2"/>
                </a:solidFill>
              </a:rPr>
              <a:t>Non-invasive retinal healthcare </a:t>
            </a:r>
            <a:endParaRPr dirty="0">
              <a:solidFill>
                <a:schemeClr val="tx2"/>
              </a:solidFill>
            </a:endParaRPr>
          </a:p>
        </p:txBody>
      </p:sp>
      <p:pic>
        <p:nvPicPr>
          <p:cNvPr id="307" name="Google Shape;307;p51"/>
          <p:cNvPicPr preferRelativeResize="0"/>
          <p:nvPr/>
        </p:nvPicPr>
        <p:blipFill rotWithShape="1">
          <a:blip r:embed="rId3">
            <a:alphaModFix/>
          </a:blip>
          <a:srcRect l="6994" r="35908"/>
          <a:stretch/>
        </p:blipFill>
        <p:spPr>
          <a:xfrm>
            <a:off x="5172375" y="607622"/>
            <a:ext cx="3672000" cy="3617400"/>
          </a:xfrm>
          <a:prstGeom prst="ellipse">
            <a:avLst/>
          </a:prstGeom>
          <a:noFill/>
          <a:ln>
            <a:noFill/>
          </a:ln>
        </p:spPr>
      </p:pic>
      <p:sp>
        <p:nvSpPr>
          <p:cNvPr id="308" name="Google Shape;308;p51"/>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1"/>
          <p:cNvSpPr/>
          <p:nvPr/>
        </p:nvSpPr>
        <p:spPr>
          <a:xfrm>
            <a:off x="4638675" y="392325"/>
            <a:ext cx="1175100" cy="1201800"/>
          </a:xfrm>
          <a:prstGeom prst="ellipse">
            <a:avLst/>
          </a:prstGeom>
          <a:solidFill>
            <a:srgbClr val="0B2446">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1"/>
          <p:cNvSpPr/>
          <p:nvPr/>
        </p:nvSpPr>
        <p:spPr>
          <a:xfrm>
            <a:off x="6404550" y="3686925"/>
            <a:ext cx="897600" cy="9180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72157"/>
          </a:schemeClr>
        </a:solidFill>
        <a:effectLst/>
      </p:bgPr>
    </p:bg>
    <p:spTree>
      <p:nvGrpSpPr>
        <p:cNvPr id="1" name="Shape 314"/>
        <p:cNvGrpSpPr/>
        <p:nvPr/>
      </p:nvGrpSpPr>
      <p:grpSpPr>
        <a:xfrm>
          <a:off x="0" y="0"/>
          <a:ext cx="0" cy="0"/>
          <a:chOff x="0" y="0"/>
          <a:chExt cx="0" cy="0"/>
        </a:xfrm>
      </p:grpSpPr>
      <p:sp>
        <p:nvSpPr>
          <p:cNvPr id="315" name="Google Shape;315;p52"/>
          <p:cNvSpPr txBox="1">
            <a:spLocks noGrp="1"/>
          </p:cNvSpPr>
          <p:nvPr>
            <p:ph type="title"/>
          </p:nvPr>
        </p:nvSpPr>
        <p:spPr>
          <a:xfrm>
            <a:off x="714125" y="538575"/>
            <a:ext cx="57867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solidFill>
                  <a:schemeClr val="dk2"/>
                </a:solidFill>
              </a:rPr>
              <a:t>Our Inspiration</a:t>
            </a:r>
            <a:endParaRPr sz="4000" dirty="0">
              <a:solidFill>
                <a:schemeClr val="dk2"/>
              </a:solidFill>
            </a:endParaRPr>
          </a:p>
        </p:txBody>
      </p:sp>
      <p:sp>
        <p:nvSpPr>
          <p:cNvPr id="316" name="Google Shape;316;p52"/>
          <p:cNvSpPr txBox="1">
            <a:spLocks noGrp="1"/>
          </p:cNvSpPr>
          <p:nvPr>
            <p:ph type="body" idx="1"/>
          </p:nvPr>
        </p:nvSpPr>
        <p:spPr>
          <a:xfrm>
            <a:off x="737209" y="1430920"/>
            <a:ext cx="7715228" cy="2503305"/>
          </a:xfrm>
          <a:prstGeom prst="rect">
            <a:avLst/>
          </a:prstGeom>
          <a:solidFill>
            <a:schemeClr val="bg1"/>
          </a:solidFill>
        </p:spPr>
        <p:txBody>
          <a:bodyPr spcFirstLastPara="1" wrap="square" lIns="91425" tIns="91425" rIns="91425" bIns="91425" anchor="ctr" anchorCtr="0">
            <a:noAutofit/>
          </a:bodyPr>
          <a:lstStyle/>
          <a:p>
            <a:pPr marL="0" lvl="0" indent="0" algn="l" rtl="0">
              <a:spcBef>
                <a:spcPts val="0"/>
              </a:spcBef>
              <a:spcAft>
                <a:spcPts val="0"/>
              </a:spcAft>
              <a:buClr>
                <a:schemeClr val="hlink"/>
              </a:buClr>
              <a:buSzPts val="1100"/>
              <a:buFont typeface="Arial"/>
              <a:buNone/>
            </a:pPr>
            <a:r>
              <a:rPr lang="en-US" sz="2000" dirty="0">
                <a:solidFill>
                  <a:schemeClr val="dk2"/>
                </a:solidFill>
                <a:latin typeface="+mj-lt"/>
              </a:rPr>
              <a:t>Our love </a:t>
            </a:r>
            <a:r>
              <a:rPr lang="en-US" sz="2000" dirty="0">
                <a:latin typeface="+mj-lt"/>
              </a:rPr>
              <a:t>of </a:t>
            </a:r>
            <a:r>
              <a:rPr lang="en-US" sz="2000" dirty="0">
                <a:solidFill>
                  <a:schemeClr val="dk2"/>
                </a:solidFill>
                <a:latin typeface="+mj-lt"/>
              </a:rPr>
              <a:t> helping others coupled with </a:t>
            </a:r>
            <a:r>
              <a:rPr lang="en-US" sz="2000" dirty="0">
                <a:latin typeface="+mj-lt"/>
              </a:rPr>
              <a:t>our love for code has inspired us to make something that can benefit individuals that would otherwise be turned away for proper healthcare. We seek to help prevent millions of deaths every year due</a:t>
            </a:r>
          </a:p>
          <a:p>
            <a:pPr marL="342900" indent="-342900">
              <a:buClr>
                <a:schemeClr val="bg2">
                  <a:lumMod val="90000"/>
                  <a:lumOff val="10000"/>
                </a:schemeClr>
              </a:buClr>
              <a:buSzPts val="1100"/>
              <a:buFont typeface="Wingdings" panose="05000000000000000000" pitchFamily="2" charset="2"/>
              <a:buChar char="Ø"/>
            </a:pPr>
            <a:r>
              <a:rPr lang="en-US" sz="2000" dirty="0">
                <a:solidFill>
                  <a:schemeClr val="dk2"/>
                </a:solidFill>
                <a:latin typeface="+mj-lt"/>
              </a:rPr>
              <a:t>lack of </a:t>
            </a:r>
            <a:r>
              <a:rPr lang="en-US" sz="2000" dirty="0">
                <a:latin typeface="+mj-lt"/>
              </a:rPr>
              <a:t>access</a:t>
            </a:r>
          </a:p>
          <a:p>
            <a:pPr marL="342900" indent="-342900">
              <a:buClr>
                <a:schemeClr val="bg2">
                  <a:lumMod val="90000"/>
                  <a:lumOff val="10000"/>
                </a:schemeClr>
              </a:buClr>
              <a:buSzPts val="1100"/>
              <a:buFont typeface="Wingdings" panose="05000000000000000000" pitchFamily="2" charset="2"/>
              <a:buChar char="Ø"/>
            </a:pPr>
            <a:r>
              <a:rPr lang="en-US" sz="2000" dirty="0">
                <a:solidFill>
                  <a:schemeClr val="dk2"/>
                </a:solidFill>
                <a:latin typeface="+mj-lt"/>
              </a:rPr>
              <a:t>lack of </a:t>
            </a:r>
            <a:r>
              <a:rPr lang="en-US" sz="2000" dirty="0">
                <a:latin typeface="+mj-lt"/>
              </a:rPr>
              <a:t>skilled professionals</a:t>
            </a:r>
          </a:p>
          <a:p>
            <a:pPr marL="342900" indent="-342900">
              <a:buClr>
                <a:schemeClr val="bg2">
                  <a:lumMod val="90000"/>
                  <a:lumOff val="10000"/>
                </a:schemeClr>
              </a:buClr>
              <a:buSzPts val="1100"/>
              <a:buFont typeface="Wingdings" panose="05000000000000000000" pitchFamily="2" charset="2"/>
              <a:buChar char="Ø"/>
            </a:pPr>
            <a:r>
              <a:rPr lang="en-US" sz="2000" dirty="0">
                <a:solidFill>
                  <a:schemeClr val="dk2"/>
                </a:solidFill>
                <a:latin typeface="+mj-lt"/>
              </a:rPr>
              <a:t>lack of proper equipment</a:t>
            </a:r>
          </a:p>
          <a:p>
            <a:pPr marL="0" lvl="0" indent="0" algn="l" rtl="0">
              <a:spcBef>
                <a:spcPts val="0"/>
              </a:spcBef>
              <a:spcAft>
                <a:spcPts val="0"/>
              </a:spcAft>
              <a:buNone/>
            </a:pPr>
            <a:endParaRPr dirty="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72157"/>
          </a:schemeClr>
        </a:solidFill>
        <a:effectLst/>
      </p:bgPr>
    </p:bg>
    <p:spTree>
      <p:nvGrpSpPr>
        <p:cNvPr id="1" name="Shape 345"/>
        <p:cNvGrpSpPr/>
        <p:nvPr/>
      </p:nvGrpSpPr>
      <p:grpSpPr>
        <a:xfrm>
          <a:off x="0" y="0"/>
          <a:ext cx="0" cy="0"/>
          <a:chOff x="0" y="0"/>
          <a:chExt cx="0" cy="0"/>
        </a:xfrm>
      </p:grpSpPr>
      <p:sp>
        <p:nvSpPr>
          <p:cNvPr id="346" name="Google Shape;346;p54"/>
          <p:cNvSpPr/>
          <p:nvPr/>
        </p:nvSpPr>
        <p:spPr>
          <a:xfrm>
            <a:off x="18580" y="1335785"/>
            <a:ext cx="9125420" cy="2585829"/>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7" name="Google Shape;347;p54"/>
          <p:cNvSpPr txBox="1">
            <a:spLocks noGrp="1"/>
          </p:cNvSpPr>
          <p:nvPr>
            <p:ph type="title"/>
          </p:nvPr>
        </p:nvSpPr>
        <p:spPr>
          <a:xfrm>
            <a:off x="708625" y="538575"/>
            <a:ext cx="7721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Global Relevance</a:t>
            </a:r>
            <a:endParaRPr dirty="0"/>
          </a:p>
        </p:txBody>
      </p:sp>
      <p:sp>
        <p:nvSpPr>
          <p:cNvPr id="348" name="Google Shape;348;p54"/>
          <p:cNvSpPr txBox="1">
            <a:spLocks noGrp="1"/>
          </p:cNvSpPr>
          <p:nvPr>
            <p:ph type="subTitle" idx="4294967295"/>
          </p:nvPr>
        </p:nvSpPr>
        <p:spPr>
          <a:xfrm>
            <a:off x="5327283" y="1668889"/>
            <a:ext cx="3370990" cy="2121565"/>
          </a:xfrm>
          <a:prstGeom prst="rect">
            <a:avLst/>
          </a:prstGeom>
        </p:spPr>
        <p:txBody>
          <a:bodyPr spcFirstLastPara="1" wrap="square" lIns="91425" tIns="91425" rIns="91425" bIns="91425" anchor="ctr" anchorCtr="0">
            <a:noAutofit/>
          </a:bodyPr>
          <a:lstStyle/>
          <a:p>
            <a:pPr marL="0" indent="0">
              <a:buNone/>
            </a:pPr>
            <a:r>
              <a:rPr lang="en-US" sz="1200" dirty="0">
                <a:latin typeface="+mn-lt"/>
              </a:rPr>
              <a:t>According to a study done by Google, deep-learning models using retinal fundus image can predict cardiovascular risk factors that may occur in the next 5 years with accuracy of 72%.  This is higher than the typically used method of taking blood tests. </a:t>
            </a:r>
            <a:endParaRPr lang="en-US" sz="1200" dirty="0">
              <a:solidFill>
                <a:schemeClr val="tx1"/>
              </a:solidFill>
              <a:latin typeface="+mn-lt"/>
            </a:endParaRPr>
          </a:p>
          <a:p>
            <a:pPr marL="0" lvl="0" indent="0" algn="l" rtl="0">
              <a:spcBef>
                <a:spcPts val="0"/>
              </a:spcBef>
              <a:spcAft>
                <a:spcPts val="0"/>
              </a:spcAft>
              <a:buNone/>
            </a:pPr>
            <a:endParaRPr lang="en-US" dirty="0">
              <a:solidFill>
                <a:schemeClr val="tx1"/>
              </a:solidFill>
              <a:latin typeface="Libre Franklin"/>
            </a:endParaRPr>
          </a:p>
          <a:p>
            <a:pPr marL="0" lvl="0" indent="0" algn="l" rtl="0">
              <a:spcBef>
                <a:spcPts val="0"/>
              </a:spcBef>
              <a:spcAft>
                <a:spcPts val="0"/>
              </a:spcAft>
              <a:buNone/>
            </a:pPr>
            <a:endParaRPr lang="en-US" dirty="0">
              <a:solidFill>
                <a:schemeClr val="tx1"/>
              </a:solidFill>
              <a:latin typeface="Libre Franklin"/>
            </a:endParaRPr>
          </a:p>
        </p:txBody>
      </p:sp>
      <p:sp>
        <p:nvSpPr>
          <p:cNvPr id="349" name="Google Shape;349;p54"/>
          <p:cNvSpPr txBox="1">
            <a:spLocks noGrp="1"/>
          </p:cNvSpPr>
          <p:nvPr>
            <p:ph type="subTitle" idx="4294967295"/>
          </p:nvPr>
        </p:nvSpPr>
        <p:spPr>
          <a:xfrm>
            <a:off x="196088" y="1457756"/>
            <a:ext cx="2426575" cy="2585829"/>
          </a:xfrm>
          <a:prstGeom prst="rect">
            <a:avLst/>
          </a:prstGeom>
        </p:spPr>
        <p:txBody>
          <a:bodyPr spcFirstLastPara="1" wrap="square" lIns="91425" tIns="91425" rIns="91425" bIns="91425" anchor="ctr" anchorCtr="0">
            <a:noAutofit/>
          </a:bodyPr>
          <a:lstStyle/>
          <a:p>
            <a:pPr marL="0" indent="0">
              <a:buSzPts val="1100"/>
              <a:buNone/>
            </a:pPr>
            <a:r>
              <a:rPr lang="en-US" sz="1200" b="0" i="0" dirty="0">
                <a:solidFill>
                  <a:srgbClr val="C00000"/>
                </a:solidFill>
                <a:effectLst/>
                <a:latin typeface="+mn-lt"/>
              </a:rPr>
              <a:t>Diabetic retinopathy</a:t>
            </a:r>
            <a:r>
              <a:rPr lang="en-US" sz="1200" b="0" i="0" dirty="0">
                <a:solidFill>
                  <a:schemeClr val="bg1"/>
                </a:solidFill>
                <a:effectLst/>
                <a:latin typeface="+mn-lt"/>
              </a:rPr>
              <a:t> </a:t>
            </a:r>
            <a:r>
              <a:rPr lang="en-US" sz="1200" b="0" i="0" dirty="0">
                <a:solidFill>
                  <a:schemeClr val="tx1"/>
                </a:solidFill>
                <a:effectLst/>
                <a:latin typeface="+mn-lt"/>
              </a:rPr>
              <a:t>is caused by a change in the retina’s blood vessels due to diabetes and is the leading cause of </a:t>
            </a:r>
            <a:r>
              <a:rPr lang="en-US" sz="1200" b="0" i="0" dirty="0">
                <a:solidFill>
                  <a:srgbClr val="C00000"/>
                </a:solidFill>
                <a:effectLst/>
                <a:latin typeface="+mn-lt"/>
              </a:rPr>
              <a:t>vision loss </a:t>
            </a:r>
            <a:r>
              <a:rPr lang="en-US" sz="1200" b="0" i="0" dirty="0">
                <a:solidFill>
                  <a:schemeClr val="tx1"/>
                </a:solidFill>
                <a:effectLst/>
                <a:latin typeface="+mn-lt"/>
              </a:rPr>
              <a:t>in adults aged 20–74 years. Through </a:t>
            </a:r>
            <a:r>
              <a:rPr lang="en-US" sz="1200" dirty="0">
                <a:solidFill>
                  <a:schemeClr val="tx1"/>
                </a:solidFill>
                <a:latin typeface="+mn-lt"/>
              </a:rPr>
              <a:t>preventative measures of early diagnosis, </a:t>
            </a:r>
            <a:r>
              <a:rPr lang="en-US" sz="1200" dirty="0">
                <a:solidFill>
                  <a:srgbClr val="C00000"/>
                </a:solidFill>
                <a:latin typeface="+mn-lt"/>
              </a:rPr>
              <a:t>d</a:t>
            </a:r>
            <a:r>
              <a:rPr lang="en-US" sz="1200" b="0" i="0" dirty="0">
                <a:solidFill>
                  <a:srgbClr val="C00000"/>
                </a:solidFill>
                <a:effectLst/>
                <a:latin typeface="+mn-lt"/>
              </a:rPr>
              <a:t>iabetic </a:t>
            </a:r>
            <a:r>
              <a:rPr lang="en-US" sz="1200" dirty="0">
                <a:solidFill>
                  <a:srgbClr val="C00000"/>
                </a:solidFill>
                <a:latin typeface="+mn-lt"/>
              </a:rPr>
              <a:t>r</a:t>
            </a:r>
            <a:r>
              <a:rPr lang="en-US" sz="1200" b="0" i="0" dirty="0">
                <a:solidFill>
                  <a:srgbClr val="C00000"/>
                </a:solidFill>
                <a:effectLst/>
                <a:latin typeface="+mn-lt"/>
              </a:rPr>
              <a:t>etinopathy blindness </a:t>
            </a:r>
            <a:r>
              <a:rPr lang="en-US" sz="1200" dirty="0">
                <a:solidFill>
                  <a:srgbClr val="C00000"/>
                </a:solidFill>
                <a:latin typeface="+mn-lt"/>
              </a:rPr>
              <a:t>can be avoided. </a:t>
            </a:r>
          </a:p>
          <a:p>
            <a:pPr marL="0" lvl="0" indent="0" algn="l" rtl="0">
              <a:spcBef>
                <a:spcPts val="0"/>
              </a:spcBef>
              <a:spcAft>
                <a:spcPts val="0"/>
              </a:spcAft>
              <a:buClr>
                <a:schemeClr val="dk1"/>
              </a:buClr>
              <a:buSzPts val="1100"/>
              <a:buFont typeface="Arial"/>
              <a:buNone/>
            </a:pPr>
            <a:endParaRPr lang="en-US" dirty="0">
              <a:solidFill>
                <a:srgbClr val="C00000"/>
              </a:solidFill>
              <a:latin typeface="Libre Franklin"/>
            </a:endParaRPr>
          </a:p>
        </p:txBody>
      </p:sp>
      <p:pic>
        <p:nvPicPr>
          <p:cNvPr id="355" name="Google Shape;355;p54"/>
          <p:cNvPicPr preferRelativeResize="0"/>
          <p:nvPr/>
        </p:nvPicPr>
        <p:blipFill rotWithShape="1">
          <a:blip r:embed="rId3">
            <a:alphaModFix/>
          </a:blip>
          <a:srcRect l="28096" r="5245"/>
          <a:stretch/>
        </p:blipFill>
        <p:spPr>
          <a:xfrm>
            <a:off x="2484351" y="1344416"/>
            <a:ext cx="2617848" cy="2585829"/>
          </a:xfrm>
          <a:prstGeom prst="ellipse">
            <a:avLst/>
          </a:prstGeom>
          <a:noFill/>
          <a:ln>
            <a:noFill/>
          </a:ln>
        </p:spPr>
      </p:pic>
      <p:sp>
        <p:nvSpPr>
          <p:cNvPr id="3" name="TextBox 2">
            <a:extLst>
              <a:ext uri="{FF2B5EF4-FFF2-40B4-BE49-F238E27FC236}">
                <a16:creationId xmlns:a16="http://schemas.microsoft.com/office/drawing/2014/main" id="{A092EC18-CEBC-4B2D-BF52-4BC331B43D70}"/>
              </a:ext>
            </a:extLst>
          </p:cNvPr>
          <p:cNvSpPr txBox="1"/>
          <p:nvPr/>
        </p:nvSpPr>
        <p:spPr>
          <a:xfrm>
            <a:off x="270145" y="4270851"/>
            <a:ext cx="7046259" cy="577081"/>
          </a:xfrm>
          <a:prstGeom prst="rect">
            <a:avLst/>
          </a:prstGeom>
          <a:noFill/>
        </p:spPr>
        <p:txBody>
          <a:bodyPr wrap="square" rtlCol="0">
            <a:spAutoFit/>
          </a:bodyPr>
          <a:lstStyle/>
          <a:p>
            <a:r>
              <a:rPr lang="en-US" sz="1050" dirty="0">
                <a:effectLst/>
              </a:rPr>
              <a:t>[1]Poplin, Ryan, et al. “Prediction of Cardiovascular Risk Factors from Retinal Fundus Photographs via Deep Learning.” </a:t>
            </a:r>
            <a:r>
              <a:rPr lang="en-US" sz="1050" i="1" dirty="0">
                <a:effectLst/>
              </a:rPr>
              <a:t>Google Research</a:t>
            </a:r>
            <a:r>
              <a:rPr lang="en-US" sz="1050" dirty="0">
                <a:effectLst/>
              </a:rPr>
              <a:t>, Nature, 2018, static.googleusercontent.com/media/research.google.com/</a:t>
            </a:r>
            <a:r>
              <a:rPr lang="en-US" sz="1050" dirty="0" err="1">
                <a:effectLst/>
              </a:rPr>
              <a:t>en</a:t>
            </a:r>
            <a:r>
              <a:rPr lang="en-US" sz="1050" dirty="0">
                <a:effectLst/>
              </a:rPr>
              <a:t>//pubs/archive/46425.pdf.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72157"/>
          </a:schemeClr>
        </a:solidFill>
        <a:effectLst/>
      </p:bgPr>
    </p:bg>
    <p:spTree>
      <p:nvGrpSpPr>
        <p:cNvPr id="1" name="Shape 359"/>
        <p:cNvGrpSpPr/>
        <p:nvPr/>
      </p:nvGrpSpPr>
      <p:grpSpPr>
        <a:xfrm>
          <a:off x="0" y="0"/>
          <a:ext cx="0" cy="0"/>
          <a:chOff x="0" y="0"/>
          <a:chExt cx="0" cy="0"/>
        </a:xfrm>
      </p:grpSpPr>
      <p:sp>
        <p:nvSpPr>
          <p:cNvPr id="360" name="Google Shape;360;p55"/>
          <p:cNvSpPr txBox="1">
            <a:spLocks noGrp="1"/>
          </p:cNvSpPr>
          <p:nvPr>
            <p:ph type="title"/>
          </p:nvPr>
        </p:nvSpPr>
        <p:spPr>
          <a:xfrm>
            <a:off x="533250" y="1619025"/>
            <a:ext cx="3451200" cy="8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2"/>
                </a:solidFill>
              </a:rPr>
              <a:t>Our Solution</a:t>
            </a:r>
            <a:endParaRPr dirty="0">
              <a:solidFill>
                <a:schemeClr val="bg2"/>
              </a:solidFill>
            </a:endParaRPr>
          </a:p>
        </p:txBody>
      </p:sp>
      <p:sp>
        <p:nvSpPr>
          <p:cNvPr id="361" name="Google Shape;361;p55"/>
          <p:cNvSpPr txBox="1">
            <a:spLocks noGrp="1"/>
          </p:cNvSpPr>
          <p:nvPr>
            <p:ph type="subTitle" idx="1"/>
          </p:nvPr>
        </p:nvSpPr>
        <p:spPr>
          <a:xfrm>
            <a:off x="714125" y="2634675"/>
            <a:ext cx="3163500" cy="117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solidFill>
                <a:latin typeface="+mn-lt"/>
              </a:rPr>
              <a:t>Use machine learning to diagnose patient with just a smartphone camera and model that captures fundus through a colored camera and an IR sensor.</a:t>
            </a:r>
            <a:endParaRPr dirty="0">
              <a:solidFill>
                <a:schemeClr val="tx1"/>
              </a:solidFill>
              <a:latin typeface="+mn-lt"/>
            </a:endParaRPr>
          </a:p>
        </p:txBody>
      </p:sp>
      <p:sp>
        <p:nvSpPr>
          <p:cNvPr id="364" name="Google Shape;364;p55"/>
          <p:cNvSpPr/>
          <p:nvPr/>
        </p:nvSpPr>
        <p:spPr>
          <a:xfrm>
            <a:off x="7738050" y="-371025"/>
            <a:ext cx="2720400" cy="27285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5"/>
          <p:cNvSpPr/>
          <p:nvPr/>
        </p:nvSpPr>
        <p:spPr>
          <a:xfrm>
            <a:off x="3984450" y="837375"/>
            <a:ext cx="1175100" cy="1201800"/>
          </a:xfrm>
          <a:prstGeom prst="ellipse">
            <a:avLst/>
          </a:prstGeom>
          <a:solidFill>
            <a:srgbClr val="0B2446">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5"/>
          <p:cNvSpPr/>
          <p:nvPr/>
        </p:nvSpPr>
        <p:spPr>
          <a:xfrm>
            <a:off x="4051125" y="4225500"/>
            <a:ext cx="897600" cy="9180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picture containing chart&#10;&#10;Description automatically generated">
            <a:extLst>
              <a:ext uri="{FF2B5EF4-FFF2-40B4-BE49-F238E27FC236}">
                <a16:creationId xmlns:a16="http://schemas.microsoft.com/office/drawing/2014/main" id="{5756B97A-9907-4B93-B319-EA068B791738}"/>
              </a:ext>
            </a:extLst>
          </p:cNvPr>
          <p:cNvPicPr>
            <a:picLocks noChangeAspect="1"/>
          </p:cNvPicPr>
          <p:nvPr/>
        </p:nvPicPr>
        <p:blipFill>
          <a:blip r:embed="rId3"/>
          <a:stretch>
            <a:fillRect/>
          </a:stretch>
        </p:blipFill>
        <p:spPr>
          <a:xfrm>
            <a:off x="4610176" y="1325404"/>
            <a:ext cx="4273716" cy="320528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72157"/>
          </a:schemeClr>
        </a:solidFill>
        <a:effectLst/>
      </p:bgPr>
    </p:bg>
    <p:spTree>
      <p:nvGrpSpPr>
        <p:cNvPr id="1" name="Shape 370"/>
        <p:cNvGrpSpPr/>
        <p:nvPr/>
      </p:nvGrpSpPr>
      <p:grpSpPr>
        <a:xfrm>
          <a:off x="0" y="0"/>
          <a:ext cx="0" cy="0"/>
          <a:chOff x="0" y="0"/>
          <a:chExt cx="0" cy="0"/>
        </a:xfrm>
      </p:grpSpPr>
      <p:sp>
        <p:nvSpPr>
          <p:cNvPr id="371" name="Google Shape;371;p56"/>
          <p:cNvSpPr txBox="1">
            <a:spLocks noGrp="1"/>
          </p:cNvSpPr>
          <p:nvPr>
            <p:ph type="title"/>
          </p:nvPr>
        </p:nvSpPr>
        <p:spPr>
          <a:xfrm>
            <a:off x="2255550" y="538572"/>
            <a:ext cx="4632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Collection of Images</a:t>
            </a:r>
            <a:endParaRPr dirty="0"/>
          </a:p>
        </p:txBody>
      </p:sp>
      <p:sp>
        <p:nvSpPr>
          <p:cNvPr id="372" name="Google Shape;372;p56"/>
          <p:cNvSpPr txBox="1">
            <a:spLocks noGrp="1"/>
          </p:cNvSpPr>
          <p:nvPr>
            <p:ph type="subTitle" idx="1"/>
          </p:nvPr>
        </p:nvSpPr>
        <p:spPr>
          <a:xfrm>
            <a:off x="1431787" y="2855409"/>
            <a:ext cx="2233500" cy="10694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latin typeface="+mn-lt"/>
                <a:ea typeface="Open Sans" panose="020B0604020202020204" charset="0"/>
                <a:cs typeface="Open Sans" panose="020B0604020202020204" charset="0"/>
              </a:rPr>
              <a:t>Low Cost</a:t>
            </a:r>
            <a:endParaRPr lang="en-US" sz="1800" dirty="0">
              <a:solidFill>
                <a:schemeClr val="tx1"/>
              </a:solidFill>
              <a:latin typeface="+mn-lt"/>
              <a:ea typeface="Open Sans" panose="020B0604020202020204" charset="0"/>
              <a:cs typeface="Open Sans" panose="020B0604020202020204" charset="0"/>
            </a:endParaRPr>
          </a:p>
        </p:txBody>
      </p:sp>
      <p:sp>
        <p:nvSpPr>
          <p:cNvPr id="373" name="Google Shape;373;p56"/>
          <p:cNvSpPr txBox="1">
            <a:spLocks noGrp="1"/>
          </p:cNvSpPr>
          <p:nvPr>
            <p:ph type="subTitle" idx="2"/>
          </p:nvPr>
        </p:nvSpPr>
        <p:spPr>
          <a:xfrm>
            <a:off x="3455263" y="3087575"/>
            <a:ext cx="2233500" cy="58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mn-lt"/>
              </a:rPr>
              <a:t>High Accuracy</a:t>
            </a:r>
            <a:endParaRPr sz="2000" dirty="0">
              <a:latin typeface="+mn-lt"/>
            </a:endParaRPr>
          </a:p>
        </p:txBody>
      </p:sp>
      <p:sp>
        <p:nvSpPr>
          <p:cNvPr id="374" name="Google Shape;374;p56"/>
          <p:cNvSpPr txBox="1">
            <a:spLocks noGrp="1"/>
          </p:cNvSpPr>
          <p:nvPr>
            <p:ph type="subTitle" idx="3"/>
          </p:nvPr>
        </p:nvSpPr>
        <p:spPr>
          <a:xfrm>
            <a:off x="5995050" y="3087575"/>
            <a:ext cx="2233500" cy="58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mn-lt"/>
              </a:rPr>
              <a:t>Intelligent</a:t>
            </a:r>
            <a:endParaRPr sz="1800" dirty="0">
              <a:latin typeface="+mn-lt"/>
            </a:endParaRPr>
          </a:p>
        </p:txBody>
      </p:sp>
      <p:grpSp>
        <p:nvGrpSpPr>
          <p:cNvPr id="375" name="Google Shape;375;p56"/>
          <p:cNvGrpSpPr/>
          <p:nvPr/>
        </p:nvGrpSpPr>
        <p:grpSpPr>
          <a:xfrm>
            <a:off x="1438763" y="1553750"/>
            <a:ext cx="1186900" cy="1186925"/>
            <a:chOff x="1438763" y="1553750"/>
            <a:chExt cx="1186900" cy="1186925"/>
          </a:xfrm>
        </p:grpSpPr>
        <p:sp>
          <p:nvSpPr>
            <p:cNvPr id="376" name="Google Shape;376;p56"/>
            <p:cNvSpPr/>
            <p:nvPr/>
          </p:nvSpPr>
          <p:spPr>
            <a:xfrm>
              <a:off x="1438763" y="1553750"/>
              <a:ext cx="1186900" cy="1186925"/>
            </a:xfrm>
            <a:custGeom>
              <a:avLst/>
              <a:gdLst/>
              <a:ahLst/>
              <a:cxnLst/>
              <a:rect l="l" t="t" r="r" b="b"/>
              <a:pathLst>
                <a:path w="47476" h="47477" extrusionOk="0">
                  <a:moveTo>
                    <a:pt x="23728" y="1"/>
                  </a:moveTo>
                  <a:cubicBezTo>
                    <a:pt x="10629" y="1"/>
                    <a:pt x="0" y="10630"/>
                    <a:pt x="0" y="23728"/>
                  </a:cubicBezTo>
                  <a:cubicBezTo>
                    <a:pt x="0" y="36847"/>
                    <a:pt x="10629" y="47476"/>
                    <a:pt x="23728" y="47476"/>
                  </a:cubicBezTo>
                  <a:cubicBezTo>
                    <a:pt x="36847" y="47476"/>
                    <a:pt x="47476" y="36847"/>
                    <a:pt x="47476" y="23728"/>
                  </a:cubicBezTo>
                  <a:cubicBezTo>
                    <a:pt x="47476" y="10630"/>
                    <a:pt x="36847" y="1"/>
                    <a:pt x="237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6"/>
            <p:cNvSpPr/>
            <p:nvPr/>
          </p:nvSpPr>
          <p:spPr>
            <a:xfrm>
              <a:off x="1497338" y="2146950"/>
              <a:ext cx="1123625" cy="593200"/>
            </a:xfrm>
            <a:custGeom>
              <a:avLst/>
              <a:gdLst/>
              <a:ahLst/>
              <a:cxnLst/>
              <a:rect l="l" t="t" r="r" b="b"/>
              <a:pathLst>
                <a:path w="44945" h="23728" extrusionOk="0">
                  <a:moveTo>
                    <a:pt x="1" y="0"/>
                  </a:moveTo>
                  <a:lnTo>
                    <a:pt x="21385" y="23728"/>
                  </a:lnTo>
                  <a:cubicBezTo>
                    <a:pt x="33541" y="23728"/>
                    <a:pt x="43543" y="14626"/>
                    <a:pt x="44945" y="2846"/>
                  </a:cubicBezTo>
                  <a:lnTo>
                    <a:pt x="42664" y="168"/>
                  </a:lnTo>
                  <a:lnTo>
                    <a:pt x="1" y="0"/>
                  </a:lnTo>
                  <a:close/>
                </a:path>
              </a:pathLst>
            </a:custGeom>
            <a:solidFill>
              <a:srgbClr val="6C9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6"/>
            <p:cNvSpPr/>
            <p:nvPr/>
          </p:nvSpPr>
          <p:spPr>
            <a:xfrm>
              <a:off x="1497338" y="1890100"/>
              <a:ext cx="1069750" cy="513775"/>
            </a:xfrm>
            <a:custGeom>
              <a:avLst/>
              <a:gdLst/>
              <a:ahLst/>
              <a:cxnLst/>
              <a:rect l="l" t="t" r="r" b="b"/>
              <a:pathLst>
                <a:path w="42790" h="20551" extrusionOk="0">
                  <a:moveTo>
                    <a:pt x="21385" y="1"/>
                  </a:moveTo>
                  <a:cubicBezTo>
                    <a:pt x="18706" y="1"/>
                    <a:pt x="16049" y="398"/>
                    <a:pt x="13538" y="1172"/>
                  </a:cubicBezTo>
                  <a:cubicBezTo>
                    <a:pt x="12283" y="1549"/>
                    <a:pt x="11069" y="2009"/>
                    <a:pt x="9919" y="2553"/>
                  </a:cubicBezTo>
                  <a:cubicBezTo>
                    <a:pt x="8768" y="3097"/>
                    <a:pt x="7680" y="3704"/>
                    <a:pt x="6675" y="4332"/>
                  </a:cubicBezTo>
                  <a:cubicBezTo>
                    <a:pt x="5671" y="4980"/>
                    <a:pt x="4771" y="5650"/>
                    <a:pt x="3955" y="6320"/>
                  </a:cubicBezTo>
                  <a:cubicBezTo>
                    <a:pt x="3139" y="6989"/>
                    <a:pt x="2428" y="7617"/>
                    <a:pt x="1842" y="8224"/>
                  </a:cubicBezTo>
                  <a:lnTo>
                    <a:pt x="1424" y="8642"/>
                  </a:lnTo>
                  <a:cubicBezTo>
                    <a:pt x="1298" y="8789"/>
                    <a:pt x="1172" y="8914"/>
                    <a:pt x="1047" y="9040"/>
                  </a:cubicBezTo>
                  <a:cubicBezTo>
                    <a:pt x="838" y="9270"/>
                    <a:pt x="628" y="9500"/>
                    <a:pt x="482" y="9688"/>
                  </a:cubicBezTo>
                  <a:cubicBezTo>
                    <a:pt x="315" y="9856"/>
                    <a:pt x="210" y="10023"/>
                    <a:pt x="126" y="10128"/>
                  </a:cubicBezTo>
                  <a:cubicBezTo>
                    <a:pt x="43" y="10232"/>
                    <a:pt x="1" y="10274"/>
                    <a:pt x="1" y="10274"/>
                  </a:cubicBezTo>
                  <a:cubicBezTo>
                    <a:pt x="1" y="10274"/>
                    <a:pt x="43" y="10337"/>
                    <a:pt x="126" y="10421"/>
                  </a:cubicBezTo>
                  <a:cubicBezTo>
                    <a:pt x="189" y="10525"/>
                    <a:pt x="315" y="10693"/>
                    <a:pt x="482" y="10860"/>
                  </a:cubicBezTo>
                  <a:cubicBezTo>
                    <a:pt x="628" y="11048"/>
                    <a:pt x="817" y="11278"/>
                    <a:pt x="1047" y="11509"/>
                  </a:cubicBezTo>
                  <a:cubicBezTo>
                    <a:pt x="1172" y="11634"/>
                    <a:pt x="1298" y="11760"/>
                    <a:pt x="1424" y="11906"/>
                  </a:cubicBezTo>
                  <a:lnTo>
                    <a:pt x="1842" y="12325"/>
                  </a:lnTo>
                  <a:cubicBezTo>
                    <a:pt x="2428" y="12931"/>
                    <a:pt x="3139" y="13559"/>
                    <a:pt x="3955" y="14229"/>
                  </a:cubicBezTo>
                  <a:cubicBezTo>
                    <a:pt x="4771" y="14898"/>
                    <a:pt x="5692" y="15568"/>
                    <a:pt x="6675" y="16216"/>
                  </a:cubicBezTo>
                  <a:cubicBezTo>
                    <a:pt x="7680" y="16844"/>
                    <a:pt x="8768" y="17451"/>
                    <a:pt x="9919" y="17995"/>
                  </a:cubicBezTo>
                  <a:cubicBezTo>
                    <a:pt x="11069" y="18539"/>
                    <a:pt x="12283" y="18999"/>
                    <a:pt x="13538" y="19397"/>
                  </a:cubicBezTo>
                  <a:cubicBezTo>
                    <a:pt x="16049" y="20150"/>
                    <a:pt x="18727" y="20548"/>
                    <a:pt x="21385" y="20548"/>
                  </a:cubicBezTo>
                  <a:cubicBezTo>
                    <a:pt x="21498" y="20549"/>
                    <a:pt x="21611" y="20550"/>
                    <a:pt x="21724" y="20550"/>
                  </a:cubicBezTo>
                  <a:cubicBezTo>
                    <a:pt x="22950" y="20550"/>
                    <a:pt x="24174" y="20448"/>
                    <a:pt x="25381" y="20276"/>
                  </a:cubicBezTo>
                  <a:cubicBezTo>
                    <a:pt x="26699" y="20087"/>
                    <a:pt x="27997" y="19794"/>
                    <a:pt x="29252" y="19418"/>
                  </a:cubicBezTo>
                  <a:cubicBezTo>
                    <a:pt x="30507" y="19041"/>
                    <a:pt x="31721" y="18560"/>
                    <a:pt x="32872" y="18016"/>
                  </a:cubicBezTo>
                  <a:cubicBezTo>
                    <a:pt x="34002" y="17493"/>
                    <a:pt x="35090" y="16886"/>
                    <a:pt x="36094" y="16237"/>
                  </a:cubicBezTo>
                  <a:cubicBezTo>
                    <a:pt x="37098" y="15589"/>
                    <a:pt x="38019" y="14919"/>
                    <a:pt x="38835" y="14250"/>
                  </a:cubicBezTo>
                  <a:cubicBezTo>
                    <a:pt x="39651" y="13580"/>
                    <a:pt x="40362" y="12931"/>
                    <a:pt x="40948" y="12346"/>
                  </a:cubicBezTo>
                  <a:cubicBezTo>
                    <a:pt x="41095" y="12199"/>
                    <a:pt x="41241" y="12053"/>
                    <a:pt x="41367" y="11927"/>
                  </a:cubicBezTo>
                  <a:cubicBezTo>
                    <a:pt x="41492" y="11781"/>
                    <a:pt x="41618" y="11655"/>
                    <a:pt x="41722" y="11530"/>
                  </a:cubicBezTo>
                  <a:cubicBezTo>
                    <a:pt x="41953" y="11278"/>
                    <a:pt x="42162" y="11048"/>
                    <a:pt x="42308" y="10881"/>
                  </a:cubicBezTo>
                  <a:cubicBezTo>
                    <a:pt x="42455" y="10693"/>
                    <a:pt x="42580" y="10525"/>
                    <a:pt x="42664" y="10421"/>
                  </a:cubicBezTo>
                  <a:cubicBezTo>
                    <a:pt x="42748" y="10316"/>
                    <a:pt x="42790" y="10274"/>
                    <a:pt x="42790" y="10274"/>
                  </a:cubicBezTo>
                  <a:cubicBezTo>
                    <a:pt x="42790" y="10274"/>
                    <a:pt x="42748" y="10211"/>
                    <a:pt x="42664" y="10128"/>
                  </a:cubicBezTo>
                  <a:cubicBezTo>
                    <a:pt x="42580" y="10023"/>
                    <a:pt x="42455" y="9856"/>
                    <a:pt x="42308" y="9667"/>
                  </a:cubicBezTo>
                  <a:cubicBezTo>
                    <a:pt x="42162" y="9479"/>
                    <a:pt x="41953" y="9270"/>
                    <a:pt x="41722" y="9019"/>
                  </a:cubicBezTo>
                  <a:cubicBezTo>
                    <a:pt x="41618" y="8893"/>
                    <a:pt x="41492" y="8768"/>
                    <a:pt x="41367" y="8621"/>
                  </a:cubicBezTo>
                  <a:cubicBezTo>
                    <a:pt x="41241" y="8496"/>
                    <a:pt x="41095" y="8349"/>
                    <a:pt x="40948" y="8203"/>
                  </a:cubicBezTo>
                  <a:cubicBezTo>
                    <a:pt x="40362" y="7617"/>
                    <a:pt x="39651" y="6968"/>
                    <a:pt x="38835" y="6299"/>
                  </a:cubicBezTo>
                  <a:cubicBezTo>
                    <a:pt x="38019" y="5629"/>
                    <a:pt x="37098" y="4960"/>
                    <a:pt x="36094" y="4311"/>
                  </a:cubicBezTo>
                  <a:cubicBezTo>
                    <a:pt x="35090" y="3662"/>
                    <a:pt x="34002" y="3055"/>
                    <a:pt x="32872" y="2532"/>
                  </a:cubicBezTo>
                  <a:cubicBezTo>
                    <a:pt x="31721" y="1988"/>
                    <a:pt x="30507" y="1507"/>
                    <a:pt x="29252" y="1131"/>
                  </a:cubicBezTo>
                  <a:cubicBezTo>
                    <a:pt x="27997" y="754"/>
                    <a:pt x="26699" y="461"/>
                    <a:pt x="25381" y="273"/>
                  </a:cubicBezTo>
                  <a:cubicBezTo>
                    <a:pt x="24063" y="84"/>
                    <a:pt x="22724" y="1"/>
                    <a:pt x="21385" y="1"/>
                  </a:cubicBezTo>
                  <a:close/>
                </a:path>
              </a:pathLst>
            </a:custGeom>
            <a:solidFill>
              <a:srgbClr val="F7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6"/>
            <p:cNvSpPr/>
            <p:nvPr/>
          </p:nvSpPr>
          <p:spPr>
            <a:xfrm>
              <a:off x="1774588" y="1889575"/>
              <a:ext cx="515275" cy="515275"/>
            </a:xfrm>
            <a:custGeom>
              <a:avLst/>
              <a:gdLst/>
              <a:ahLst/>
              <a:cxnLst/>
              <a:rect l="l" t="t" r="r" b="b"/>
              <a:pathLst>
                <a:path w="20611" h="20611" extrusionOk="0">
                  <a:moveTo>
                    <a:pt x="10295" y="1"/>
                  </a:moveTo>
                  <a:cubicBezTo>
                    <a:pt x="4603" y="1"/>
                    <a:pt x="0" y="4604"/>
                    <a:pt x="0" y="10295"/>
                  </a:cubicBezTo>
                  <a:cubicBezTo>
                    <a:pt x="0" y="15986"/>
                    <a:pt x="4603" y="20610"/>
                    <a:pt x="10295" y="20610"/>
                  </a:cubicBezTo>
                  <a:cubicBezTo>
                    <a:pt x="15986" y="20610"/>
                    <a:pt x="20610" y="15986"/>
                    <a:pt x="20610" y="10295"/>
                  </a:cubicBezTo>
                  <a:cubicBezTo>
                    <a:pt x="20610" y="4604"/>
                    <a:pt x="15986" y="1"/>
                    <a:pt x="10295" y="1"/>
                  </a:cubicBezTo>
                  <a:close/>
                </a:path>
              </a:pathLst>
            </a:custGeom>
            <a:solidFill>
              <a:srgbClr val="ACCC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6"/>
            <p:cNvSpPr/>
            <p:nvPr/>
          </p:nvSpPr>
          <p:spPr>
            <a:xfrm>
              <a:off x="1824788" y="1939800"/>
              <a:ext cx="414850" cy="414825"/>
            </a:xfrm>
            <a:custGeom>
              <a:avLst/>
              <a:gdLst/>
              <a:ahLst/>
              <a:cxnLst/>
              <a:rect l="l" t="t" r="r" b="b"/>
              <a:pathLst>
                <a:path w="16594" h="16593" extrusionOk="0">
                  <a:moveTo>
                    <a:pt x="8287" y="0"/>
                  </a:moveTo>
                  <a:cubicBezTo>
                    <a:pt x="3704" y="0"/>
                    <a:pt x="1" y="3704"/>
                    <a:pt x="1" y="8286"/>
                  </a:cubicBezTo>
                  <a:cubicBezTo>
                    <a:pt x="1" y="12868"/>
                    <a:pt x="3704" y="16593"/>
                    <a:pt x="8287" y="16593"/>
                  </a:cubicBezTo>
                  <a:cubicBezTo>
                    <a:pt x="12869" y="16593"/>
                    <a:pt x="16593" y="12868"/>
                    <a:pt x="16593" y="8286"/>
                  </a:cubicBezTo>
                  <a:cubicBezTo>
                    <a:pt x="16593" y="3704"/>
                    <a:pt x="12869" y="0"/>
                    <a:pt x="8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6"/>
            <p:cNvSpPr/>
            <p:nvPr/>
          </p:nvSpPr>
          <p:spPr>
            <a:xfrm>
              <a:off x="2045013" y="1985300"/>
              <a:ext cx="141000" cy="136175"/>
            </a:xfrm>
            <a:custGeom>
              <a:avLst/>
              <a:gdLst/>
              <a:ahLst/>
              <a:cxnLst/>
              <a:rect l="l" t="t" r="r" b="b"/>
              <a:pathLst>
                <a:path w="5640" h="5447" extrusionOk="0">
                  <a:moveTo>
                    <a:pt x="776" y="0"/>
                  </a:moveTo>
                  <a:cubicBezTo>
                    <a:pt x="1" y="0"/>
                    <a:pt x="7" y="1214"/>
                    <a:pt x="796" y="1235"/>
                  </a:cubicBezTo>
                  <a:cubicBezTo>
                    <a:pt x="2805" y="1298"/>
                    <a:pt x="4332" y="2846"/>
                    <a:pt x="4395" y="4834"/>
                  </a:cubicBezTo>
                  <a:cubicBezTo>
                    <a:pt x="4405" y="5242"/>
                    <a:pt x="4719" y="5446"/>
                    <a:pt x="5028" y="5446"/>
                  </a:cubicBezTo>
                  <a:cubicBezTo>
                    <a:pt x="5336" y="5446"/>
                    <a:pt x="5640" y="5242"/>
                    <a:pt x="5629" y="4834"/>
                  </a:cubicBezTo>
                  <a:cubicBezTo>
                    <a:pt x="5566" y="2156"/>
                    <a:pt x="3474" y="84"/>
                    <a:pt x="796" y="1"/>
                  </a:cubicBezTo>
                  <a:cubicBezTo>
                    <a:pt x="789" y="1"/>
                    <a:pt x="783" y="0"/>
                    <a:pt x="776" y="0"/>
                  </a:cubicBezTo>
                  <a:close/>
                </a:path>
              </a:pathLst>
            </a:custGeom>
            <a:solidFill>
              <a:srgbClr val="F7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56"/>
          <p:cNvGrpSpPr/>
          <p:nvPr/>
        </p:nvGrpSpPr>
        <p:grpSpPr>
          <a:xfrm>
            <a:off x="3933813" y="1607975"/>
            <a:ext cx="1276375" cy="1187300"/>
            <a:chOff x="3933813" y="1607975"/>
            <a:chExt cx="1276375" cy="1187300"/>
          </a:xfrm>
        </p:grpSpPr>
        <p:sp>
          <p:nvSpPr>
            <p:cNvPr id="383" name="Google Shape;383;p56"/>
            <p:cNvSpPr/>
            <p:nvPr/>
          </p:nvSpPr>
          <p:spPr>
            <a:xfrm>
              <a:off x="3933813" y="1607975"/>
              <a:ext cx="1276375" cy="1187150"/>
            </a:xfrm>
            <a:custGeom>
              <a:avLst/>
              <a:gdLst/>
              <a:ahLst/>
              <a:cxnLst/>
              <a:rect l="l" t="t" r="r" b="b"/>
              <a:pathLst>
                <a:path w="51055" h="47486" extrusionOk="0">
                  <a:moveTo>
                    <a:pt x="25504" y="1"/>
                  </a:moveTo>
                  <a:cubicBezTo>
                    <a:pt x="14067" y="1"/>
                    <a:pt x="3978" y="8305"/>
                    <a:pt x="2093" y="19956"/>
                  </a:cubicBezTo>
                  <a:cubicBezTo>
                    <a:pt x="1" y="32907"/>
                    <a:pt x="8810" y="45085"/>
                    <a:pt x="21741" y="47177"/>
                  </a:cubicBezTo>
                  <a:cubicBezTo>
                    <a:pt x="23025" y="47385"/>
                    <a:pt x="24302" y="47485"/>
                    <a:pt x="25563" y="47485"/>
                  </a:cubicBezTo>
                  <a:cubicBezTo>
                    <a:pt x="37009" y="47485"/>
                    <a:pt x="47077" y="39197"/>
                    <a:pt x="48962" y="27530"/>
                  </a:cubicBezTo>
                  <a:cubicBezTo>
                    <a:pt x="51054" y="14599"/>
                    <a:pt x="42267" y="2401"/>
                    <a:pt x="29315" y="308"/>
                  </a:cubicBezTo>
                  <a:cubicBezTo>
                    <a:pt x="28034" y="101"/>
                    <a:pt x="26761" y="1"/>
                    <a:pt x="255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6"/>
            <p:cNvSpPr/>
            <p:nvPr/>
          </p:nvSpPr>
          <p:spPr>
            <a:xfrm>
              <a:off x="4037388" y="2201525"/>
              <a:ext cx="1123625" cy="593750"/>
            </a:xfrm>
            <a:custGeom>
              <a:avLst/>
              <a:gdLst/>
              <a:ahLst/>
              <a:cxnLst/>
              <a:rect l="l" t="t" r="r" b="b"/>
              <a:pathLst>
                <a:path w="44945" h="23750" extrusionOk="0">
                  <a:moveTo>
                    <a:pt x="1" y="1"/>
                  </a:moveTo>
                  <a:lnTo>
                    <a:pt x="21385" y="23749"/>
                  </a:lnTo>
                  <a:cubicBezTo>
                    <a:pt x="33541" y="23749"/>
                    <a:pt x="43543" y="14626"/>
                    <a:pt x="44945" y="2867"/>
                  </a:cubicBezTo>
                  <a:lnTo>
                    <a:pt x="42664" y="168"/>
                  </a:lnTo>
                  <a:lnTo>
                    <a:pt x="1" y="1"/>
                  </a:lnTo>
                  <a:close/>
                </a:path>
              </a:pathLst>
            </a:custGeom>
            <a:solidFill>
              <a:srgbClr val="6C9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6"/>
            <p:cNvSpPr/>
            <p:nvPr/>
          </p:nvSpPr>
          <p:spPr>
            <a:xfrm>
              <a:off x="4037388" y="1990200"/>
              <a:ext cx="1069750" cy="423200"/>
            </a:xfrm>
            <a:custGeom>
              <a:avLst/>
              <a:gdLst/>
              <a:ahLst/>
              <a:cxnLst/>
              <a:rect l="l" t="t" r="r" b="b"/>
              <a:pathLst>
                <a:path w="42790" h="16928" extrusionOk="0">
                  <a:moveTo>
                    <a:pt x="21385" y="1"/>
                  </a:moveTo>
                  <a:cubicBezTo>
                    <a:pt x="18706" y="1"/>
                    <a:pt x="16049" y="315"/>
                    <a:pt x="13538" y="963"/>
                  </a:cubicBezTo>
                  <a:cubicBezTo>
                    <a:pt x="12283" y="1277"/>
                    <a:pt x="11069" y="1654"/>
                    <a:pt x="9919" y="2093"/>
                  </a:cubicBezTo>
                  <a:cubicBezTo>
                    <a:pt x="8768" y="2553"/>
                    <a:pt x="7680" y="3035"/>
                    <a:pt x="6675" y="3579"/>
                  </a:cubicBezTo>
                  <a:cubicBezTo>
                    <a:pt x="5671" y="4102"/>
                    <a:pt x="4771" y="4646"/>
                    <a:pt x="3955" y="5211"/>
                  </a:cubicBezTo>
                  <a:cubicBezTo>
                    <a:pt x="3139" y="5755"/>
                    <a:pt x="2428" y="6278"/>
                    <a:pt x="1842" y="6759"/>
                  </a:cubicBezTo>
                  <a:cubicBezTo>
                    <a:pt x="1696" y="6885"/>
                    <a:pt x="1549" y="7010"/>
                    <a:pt x="1424" y="7115"/>
                  </a:cubicBezTo>
                  <a:cubicBezTo>
                    <a:pt x="1298" y="7219"/>
                    <a:pt x="1172" y="7324"/>
                    <a:pt x="1047" y="7429"/>
                  </a:cubicBezTo>
                  <a:cubicBezTo>
                    <a:pt x="838" y="7638"/>
                    <a:pt x="628" y="7826"/>
                    <a:pt x="482" y="7973"/>
                  </a:cubicBezTo>
                  <a:cubicBezTo>
                    <a:pt x="315" y="8119"/>
                    <a:pt x="210" y="8245"/>
                    <a:pt x="126" y="8328"/>
                  </a:cubicBezTo>
                  <a:cubicBezTo>
                    <a:pt x="43" y="8412"/>
                    <a:pt x="1" y="8454"/>
                    <a:pt x="1" y="8454"/>
                  </a:cubicBezTo>
                  <a:cubicBezTo>
                    <a:pt x="1" y="8454"/>
                    <a:pt x="43" y="8496"/>
                    <a:pt x="126" y="8579"/>
                  </a:cubicBezTo>
                  <a:cubicBezTo>
                    <a:pt x="189" y="8663"/>
                    <a:pt x="315" y="8809"/>
                    <a:pt x="482" y="8956"/>
                  </a:cubicBezTo>
                  <a:cubicBezTo>
                    <a:pt x="628" y="9102"/>
                    <a:pt x="817" y="9291"/>
                    <a:pt x="1047" y="9479"/>
                  </a:cubicBezTo>
                  <a:cubicBezTo>
                    <a:pt x="1172" y="9584"/>
                    <a:pt x="1298" y="9688"/>
                    <a:pt x="1424" y="9814"/>
                  </a:cubicBezTo>
                  <a:cubicBezTo>
                    <a:pt x="1549" y="9918"/>
                    <a:pt x="1696" y="10023"/>
                    <a:pt x="1842" y="10149"/>
                  </a:cubicBezTo>
                  <a:cubicBezTo>
                    <a:pt x="2428" y="10651"/>
                    <a:pt x="3139" y="11174"/>
                    <a:pt x="3955" y="11718"/>
                  </a:cubicBezTo>
                  <a:cubicBezTo>
                    <a:pt x="4771" y="12262"/>
                    <a:pt x="5692" y="12827"/>
                    <a:pt x="6675" y="13350"/>
                  </a:cubicBezTo>
                  <a:cubicBezTo>
                    <a:pt x="7680" y="13873"/>
                    <a:pt x="8768" y="14375"/>
                    <a:pt x="9919" y="14815"/>
                  </a:cubicBezTo>
                  <a:cubicBezTo>
                    <a:pt x="11069" y="15275"/>
                    <a:pt x="12283" y="15652"/>
                    <a:pt x="13538" y="15965"/>
                  </a:cubicBezTo>
                  <a:cubicBezTo>
                    <a:pt x="16049" y="16593"/>
                    <a:pt x="18727" y="16928"/>
                    <a:pt x="21385" y="16928"/>
                  </a:cubicBezTo>
                  <a:cubicBezTo>
                    <a:pt x="22724" y="16928"/>
                    <a:pt x="24063" y="16844"/>
                    <a:pt x="25381" y="16698"/>
                  </a:cubicBezTo>
                  <a:cubicBezTo>
                    <a:pt x="26699" y="16530"/>
                    <a:pt x="27997" y="16300"/>
                    <a:pt x="29252" y="15986"/>
                  </a:cubicBezTo>
                  <a:cubicBezTo>
                    <a:pt x="30507" y="15672"/>
                    <a:pt x="31721" y="15296"/>
                    <a:pt x="32872" y="14835"/>
                  </a:cubicBezTo>
                  <a:cubicBezTo>
                    <a:pt x="34002" y="14396"/>
                    <a:pt x="35090" y="13894"/>
                    <a:pt x="36094" y="13371"/>
                  </a:cubicBezTo>
                  <a:cubicBezTo>
                    <a:pt x="37098" y="12848"/>
                    <a:pt x="38019" y="12283"/>
                    <a:pt x="38835" y="11739"/>
                  </a:cubicBezTo>
                  <a:cubicBezTo>
                    <a:pt x="39651" y="11195"/>
                    <a:pt x="40362" y="10651"/>
                    <a:pt x="40948" y="10170"/>
                  </a:cubicBezTo>
                  <a:cubicBezTo>
                    <a:pt x="41095" y="10044"/>
                    <a:pt x="41241" y="9918"/>
                    <a:pt x="41367" y="9814"/>
                  </a:cubicBezTo>
                  <a:cubicBezTo>
                    <a:pt x="41492" y="9709"/>
                    <a:pt x="41618" y="9584"/>
                    <a:pt x="41722" y="9479"/>
                  </a:cubicBezTo>
                  <a:cubicBezTo>
                    <a:pt x="41953" y="9291"/>
                    <a:pt x="42162" y="9102"/>
                    <a:pt x="42308" y="8956"/>
                  </a:cubicBezTo>
                  <a:cubicBezTo>
                    <a:pt x="42455" y="8809"/>
                    <a:pt x="42580" y="8663"/>
                    <a:pt x="42664" y="8579"/>
                  </a:cubicBezTo>
                  <a:cubicBezTo>
                    <a:pt x="42748" y="8496"/>
                    <a:pt x="42790" y="8454"/>
                    <a:pt x="42790" y="8454"/>
                  </a:cubicBezTo>
                  <a:cubicBezTo>
                    <a:pt x="42790" y="8454"/>
                    <a:pt x="42748" y="8412"/>
                    <a:pt x="42664" y="8328"/>
                  </a:cubicBezTo>
                  <a:cubicBezTo>
                    <a:pt x="42580" y="8245"/>
                    <a:pt x="42455" y="8119"/>
                    <a:pt x="42308" y="7973"/>
                  </a:cubicBezTo>
                  <a:cubicBezTo>
                    <a:pt x="42162" y="7805"/>
                    <a:pt x="41953" y="7617"/>
                    <a:pt x="41722" y="7429"/>
                  </a:cubicBezTo>
                  <a:cubicBezTo>
                    <a:pt x="41618" y="7324"/>
                    <a:pt x="41492" y="7219"/>
                    <a:pt x="41367" y="7094"/>
                  </a:cubicBezTo>
                  <a:cubicBezTo>
                    <a:pt x="41241" y="6989"/>
                    <a:pt x="41095" y="6885"/>
                    <a:pt x="40948" y="6759"/>
                  </a:cubicBezTo>
                  <a:cubicBezTo>
                    <a:pt x="40362" y="6257"/>
                    <a:pt x="39651" y="5734"/>
                    <a:pt x="38835" y="5190"/>
                  </a:cubicBezTo>
                  <a:cubicBezTo>
                    <a:pt x="38019" y="4625"/>
                    <a:pt x="37098" y="4081"/>
                    <a:pt x="36094" y="3537"/>
                  </a:cubicBezTo>
                  <a:cubicBezTo>
                    <a:pt x="35090" y="3014"/>
                    <a:pt x="34002" y="2511"/>
                    <a:pt x="32872" y="2072"/>
                  </a:cubicBezTo>
                  <a:cubicBezTo>
                    <a:pt x="31721" y="1633"/>
                    <a:pt x="30507" y="1235"/>
                    <a:pt x="29252" y="942"/>
                  </a:cubicBezTo>
                  <a:cubicBezTo>
                    <a:pt x="27997" y="628"/>
                    <a:pt x="26699" y="377"/>
                    <a:pt x="25381" y="231"/>
                  </a:cubicBezTo>
                  <a:cubicBezTo>
                    <a:pt x="24063" y="63"/>
                    <a:pt x="22724" y="1"/>
                    <a:pt x="21385" y="1"/>
                  </a:cubicBezTo>
                  <a:close/>
                </a:path>
              </a:pathLst>
            </a:custGeom>
            <a:solidFill>
              <a:srgbClr val="F7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6"/>
            <p:cNvSpPr/>
            <p:nvPr/>
          </p:nvSpPr>
          <p:spPr>
            <a:xfrm>
              <a:off x="4355438" y="1990200"/>
              <a:ext cx="423200" cy="423200"/>
            </a:xfrm>
            <a:custGeom>
              <a:avLst/>
              <a:gdLst/>
              <a:ahLst/>
              <a:cxnLst/>
              <a:rect l="l" t="t" r="r" b="b"/>
              <a:pathLst>
                <a:path w="16928" h="16928" extrusionOk="0">
                  <a:moveTo>
                    <a:pt x="8453" y="1"/>
                  </a:moveTo>
                  <a:cubicBezTo>
                    <a:pt x="3787" y="1"/>
                    <a:pt x="0" y="3788"/>
                    <a:pt x="0" y="8454"/>
                  </a:cubicBezTo>
                  <a:cubicBezTo>
                    <a:pt x="0" y="13141"/>
                    <a:pt x="3787" y="16928"/>
                    <a:pt x="8453" y="16928"/>
                  </a:cubicBezTo>
                  <a:cubicBezTo>
                    <a:pt x="13140" y="16928"/>
                    <a:pt x="16928" y="13141"/>
                    <a:pt x="16928" y="8454"/>
                  </a:cubicBezTo>
                  <a:cubicBezTo>
                    <a:pt x="16928" y="3788"/>
                    <a:pt x="13140" y="1"/>
                    <a:pt x="8453" y="1"/>
                  </a:cubicBezTo>
                  <a:close/>
                </a:path>
              </a:pathLst>
            </a:custGeom>
            <a:solidFill>
              <a:srgbClr val="5C8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6"/>
            <p:cNvSpPr/>
            <p:nvPr/>
          </p:nvSpPr>
          <p:spPr>
            <a:xfrm>
              <a:off x="4491438" y="2126200"/>
              <a:ext cx="151200" cy="150675"/>
            </a:xfrm>
            <a:custGeom>
              <a:avLst/>
              <a:gdLst/>
              <a:ahLst/>
              <a:cxnLst/>
              <a:rect l="l" t="t" r="r" b="b"/>
              <a:pathLst>
                <a:path w="6048" h="6027" extrusionOk="0">
                  <a:moveTo>
                    <a:pt x="3013" y="1"/>
                  </a:moveTo>
                  <a:cubicBezTo>
                    <a:pt x="1360" y="1"/>
                    <a:pt x="0" y="1361"/>
                    <a:pt x="0" y="3014"/>
                  </a:cubicBezTo>
                  <a:cubicBezTo>
                    <a:pt x="0" y="4688"/>
                    <a:pt x="1360" y="6027"/>
                    <a:pt x="3013" y="6027"/>
                  </a:cubicBezTo>
                  <a:cubicBezTo>
                    <a:pt x="4687" y="6027"/>
                    <a:pt x="6047" y="4688"/>
                    <a:pt x="6047" y="3014"/>
                  </a:cubicBezTo>
                  <a:cubicBezTo>
                    <a:pt x="6047" y="1361"/>
                    <a:pt x="4687" y="1"/>
                    <a:pt x="3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6"/>
            <p:cNvSpPr/>
            <p:nvPr/>
          </p:nvSpPr>
          <p:spPr>
            <a:xfrm>
              <a:off x="4575663" y="2028900"/>
              <a:ext cx="148825" cy="143375"/>
            </a:xfrm>
            <a:custGeom>
              <a:avLst/>
              <a:gdLst/>
              <a:ahLst/>
              <a:cxnLst/>
              <a:rect l="l" t="t" r="r" b="b"/>
              <a:pathLst>
                <a:path w="5953" h="5735" extrusionOk="0">
                  <a:moveTo>
                    <a:pt x="817" y="1"/>
                  </a:moveTo>
                  <a:cubicBezTo>
                    <a:pt x="0" y="1"/>
                    <a:pt x="7" y="1298"/>
                    <a:pt x="837" y="1319"/>
                  </a:cubicBezTo>
                  <a:cubicBezTo>
                    <a:pt x="2950" y="1361"/>
                    <a:pt x="4582" y="2993"/>
                    <a:pt x="4645" y="5106"/>
                  </a:cubicBezTo>
                  <a:cubicBezTo>
                    <a:pt x="4656" y="5525"/>
                    <a:pt x="4985" y="5734"/>
                    <a:pt x="5310" y="5734"/>
                  </a:cubicBezTo>
                  <a:cubicBezTo>
                    <a:pt x="5634" y="5734"/>
                    <a:pt x="5953" y="5525"/>
                    <a:pt x="5942" y="5106"/>
                  </a:cubicBezTo>
                  <a:cubicBezTo>
                    <a:pt x="5880" y="2282"/>
                    <a:pt x="3683" y="85"/>
                    <a:pt x="837" y="1"/>
                  </a:cubicBezTo>
                  <a:cubicBezTo>
                    <a:pt x="830" y="1"/>
                    <a:pt x="824" y="1"/>
                    <a:pt x="817" y="1"/>
                  </a:cubicBezTo>
                  <a:close/>
                </a:path>
              </a:pathLst>
            </a:custGeom>
            <a:solidFill>
              <a:srgbClr val="F7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56"/>
          <p:cNvGrpSpPr/>
          <p:nvPr/>
        </p:nvGrpSpPr>
        <p:grpSpPr>
          <a:xfrm>
            <a:off x="6518338" y="1608338"/>
            <a:ext cx="1186900" cy="1186925"/>
            <a:chOff x="6518338" y="1608338"/>
            <a:chExt cx="1186900" cy="1186925"/>
          </a:xfrm>
        </p:grpSpPr>
        <p:sp>
          <p:nvSpPr>
            <p:cNvPr id="390" name="Google Shape;390;p56"/>
            <p:cNvSpPr/>
            <p:nvPr/>
          </p:nvSpPr>
          <p:spPr>
            <a:xfrm>
              <a:off x="6518338" y="1608338"/>
              <a:ext cx="1186900" cy="1186925"/>
            </a:xfrm>
            <a:custGeom>
              <a:avLst/>
              <a:gdLst/>
              <a:ahLst/>
              <a:cxnLst/>
              <a:rect l="l" t="t" r="r" b="b"/>
              <a:pathLst>
                <a:path w="47476" h="47477" extrusionOk="0">
                  <a:moveTo>
                    <a:pt x="23728" y="1"/>
                  </a:moveTo>
                  <a:cubicBezTo>
                    <a:pt x="10629" y="1"/>
                    <a:pt x="0" y="10630"/>
                    <a:pt x="0" y="23728"/>
                  </a:cubicBezTo>
                  <a:cubicBezTo>
                    <a:pt x="0" y="36847"/>
                    <a:pt x="10629" y="47476"/>
                    <a:pt x="23728" y="47476"/>
                  </a:cubicBezTo>
                  <a:cubicBezTo>
                    <a:pt x="36847" y="47476"/>
                    <a:pt x="47476" y="36847"/>
                    <a:pt x="47476" y="23728"/>
                  </a:cubicBezTo>
                  <a:cubicBezTo>
                    <a:pt x="47476" y="10630"/>
                    <a:pt x="36847" y="1"/>
                    <a:pt x="237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6"/>
            <p:cNvSpPr/>
            <p:nvPr/>
          </p:nvSpPr>
          <p:spPr>
            <a:xfrm>
              <a:off x="6576913" y="2201538"/>
              <a:ext cx="1123625" cy="593725"/>
            </a:xfrm>
            <a:custGeom>
              <a:avLst/>
              <a:gdLst/>
              <a:ahLst/>
              <a:cxnLst/>
              <a:rect l="l" t="t" r="r" b="b"/>
              <a:pathLst>
                <a:path w="44945" h="23749" extrusionOk="0">
                  <a:moveTo>
                    <a:pt x="1" y="0"/>
                  </a:moveTo>
                  <a:lnTo>
                    <a:pt x="21385" y="23748"/>
                  </a:lnTo>
                  <a:cubicBezTo>
                    <a:pt x="33541" y="23748"/>
                    <a:pt x="43543" y="14626"/>
                    <a:pt x="44945" y="2846"/>
                  </a:cubicBezTo>
                  <a:lnTo>
                    <a:pt x="42664" y="167"/>
                  </a:lnTo>
                  <a:lnTo>
                    <a:pt x="1" y="0"/>
                  </a:lnTo>
                  <a:close/>
                </a:path>
              </a:pathLst>
            </a:custGeom>
            <a:solidFill>
              <a:srgbClr val="6C9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6"/>
            <p:cNvSpPr/>
            <p:nvPr/>
          </p:nvSpPr>
          <p:spPr>
            <a:xfrm>
              <a:off x="6576913" y="1882963"/>
              <a:ext cx="1069750" cy="637200"/>
            </a:xfrm>
            <a:custGeom>
              <a:avLst/>
              <a:gdLst/>
              <a:ahLst/>
              <a:cxnLst/>
              <a:rect l="l" t="t" r="r" b="b"/>
              <a:pathLst>
                <a:path w="42790" h="25488" extrusionOk="0">
                  <a:moveTo>
                    <a:pt x="21385" y="1"/>
                  </a:moveTo>
                  <a:cubicBezTo>
                    <a:pt x="18706" y="1"/>
                    <a:pt x="16049" y="503"/>
                    <a:pt x="13538" y="1444"/>
                  </a:cubicBezTo>
                  <a:cubicBezTo>
                    <a:pt x="12283" y="1925"/>
                    <a:pt x="11069" y="2511"/>
                    <a:pt x="9919" y="3181"/>
                  </a:cubicBezTo>
                  <a:cubicBezTo>
                    <a:pt x="8768" y="3850"/>
                    <a:pt x="7680" y="4604"/>
                    <a:pt x="6675" y="5399"/>
                  </a:cubicBezTo>
                  <a:cubicBezTo>
                    <a:pt x="5671" y="6173"/>
                    <a:pt x="4771" y="7031"/>
                    <a:pt x="3955" y="7847"/>
                  </a:cubicBezTo>
                  <a:cubicBezTo>
                    <a:pt x="3139" y="8663"/>
                    <a:pt x="2428" y="9458"/>
                    <a:pt x="1842" y="10211"/>
                  </a:cubicBezTo>
                  <a:cubicBezTo>
                    <a:pt x="1696" y="10379"/>
                    <a:pt x="1549" y="10546"/>
                    <a:pt x="1424" y="10713"/>
                  </a:cubicBezTo>
                  <a:cubicBezTo>
                    <a:pt x="1298" y="10902"/>
                    <a:pt x="1172" y="11048"/>
                    <a:pt x="1047" y="11216"/>
                  </a:cubicBezTo>
                  <a:cubicBezTo>
                    <a:pt x="838" y="11509"/>
                    <a:pt x="628" y="11781"/>
                    <a:pt x="482" y="12011"/>
                  </a:cubicBezTo>
                  <a:cubicBezTo>
                    <a:pt x="315" y="12241"/>
                    <a:pt x="210" y="12429"/>
                    <a:pt x="126" y="12555"/>
                  </a:cubicBezTo>
                  <a:cubicBezTo>
                    <a:pt x="43" y="12680"/>
                    <a:pt x="1" y="12743"/>
                    <a:pt x="1" y="12743"/>
                  </a:cubicBezTo>
                  <a:cubicBezTo>
                    <a:pt x="1" y="12743"/>
                    <a:pt x="43" y="12806"/>
                    <a:pt x="126" y="12952"/>
                  </a:cubicBezTo>
                  <a:cubicBezTo>
                    <a:pt x="189" y="13057"/>
                    <a:pt x="315" y="13266"/>
                    <a:pt x="482" y="13496"/>
                  </a:cubicBezTo>
                  <a:cubicBezTo>
                    <a:pt x="628" y="13705"/>
                    <a:pt x="817" y="13998"/>
                    <a:pt x="1047" y="14291"/>
                  </a:cubicBezTo>
                  <a:cubicBezTo>
                    <a:pt x="1172" y="14438"/>
                    <a:pt x="1298" y="14605"/>
                    <a:pt x="1424" y="14773"/>
                  </a:cubicBezTo>
                  <a:cubicBezTo>
                    <a:pt x="1549" y="14940"/>
                    <a:pt x="1696" y="15107"/>
                    <a:pt x="1842" y="15296"/>
                  </a:cubicBezTo>
                  <a:cubicBezTo>
                    <a:pt x="2428" y="16028"/>
                    <a:pt x="3139" y="16823"/>
                    <a:pt x="3955" y="17660"/>
                  </a:cubicBezTo>
                  <a:cubicBezTo>
                    <a:pt x="4771" y="18476"/>
                    <a:pt x="5692" y="19313"/>
                    <a:pt x="6675" y="20108"/>
                  </a:cubicBezTo>
                  <a:cubicBezTo>
                    <a:pt x="7680" y="20903"/>
                    <a:pt x="8768" y="21656"/>
                    <a:pt x="9919" y="22326"/>
                  </a:cubicBezTo>
                  <a:cubicBezTo>
                    <a:pt x="11069" y="22996"/>
                    <a:pt x="12283" y="23581"/>
                    <a:pt x="13538" y="24042"/>
                  </a:cubicBezTo>
                  <a:cubicBezTo>
                    <a:pt x="16049" y="25004"/>
                    <a:pt x="18727" y="25485"/>
                    <a:pt x="21385" y="25485"/>
                  </a:cubicBezTo>
                  <a:cubicBezTo>
                    <a:pt x="21481" y="25487"/>
                    <a:pt x="21578" y="25488"/>
                    <a:pt x="21675" y="25488"/>
                  </a:cubicBezTo>
                  <a:cubicBezTo>
                    <a:pt x="22917" y="25488"/>
                    <a:pt x="24158" y="25364"/>
                    <a:pt x="25381" y="25151"/>
                  </a:cubicBezTo>
                  <a:cubicBezTo>
                    <a:pt x="26699" y="24921"/>
                    <a:pt x="27997" y="24544"/>
                    <a:pt x="29252" y="24084"/>
                  </a:cubicBezTo>
                  <a:cubicBezTo>
                    <a:pt x="30507" y="23602"/>
                    <a:pt x="31721" y="23037"/>
                    <a:pt x="32872" y="22347"/>
                  </a:cubicBezTo>
                  <a:cubicBezTo>
                    <a:pt x="34002" y="21698"/>
                    <a:pt x="35090" y="20945"/>
                    <a:pt x="36094" y="20150"/>
                  </a:cubicBezTo>
                  <a:cubicBezTo>
                    <a:pt x="37098" y="19355"/>
                    <a:pt x="38019" y="18518"/>
                    <a:pt x="38835" y="17681"/>
                  </a:cubicBezTo>
                  <a:cubicBezTo>
                    <a:pt x="39651" y="16844"/>
                    <a:pt x="40362" y="16049"/>
                    <a:pt x="40948" y="15317"/>
                  </a:cubicBezTo>
                  <a:cubicBezTo>
                    <a:pt x="41095" y="15128"/>
                    <a:pt x="41241" y="14961"/>
                    <a:pt x="41367" y="14794"/>
                  </a:cubicBezTo>
                  <a:cubicBezTo>
                    <a:pt x="41492" y="14626"/>
                    <a:pt x="41618" y="14459"/>
                    <a:pt x="41722" y="14312"/>
                  </a:cubicBezTo>
                  <a:cubicBezTo>
                    <a:pt x="41953" y="13998"/>
                    <a:pt x="42162" y="13726"/>
                    <a:pt x="42308" y="13496"/>
                  </a:cubicBezTo>
                  <a:cubicBezTo>
                    <a:pt x="42455" y="13266"/>
                    <a:pt x="42580" y="13078"/>
                    <a:pt x="42664" y="12952"/>
                  </a:cubicBezTo>
                  <a:cubicBezTo>
                    <a:pt x="42748" y="12827"/>
                    <a:pt x="42790" y="12743"/>
                    <a:pt x="42790" y="12743"/>
                  </a:cubicBezTo>
                  <a:cubicBezTo>
                    <a:pt x="42790" y="12743"/>
                    <a:pt x="42748" y="12680"/>
                    <a:pt x="42664" y="12555"/>
                  </a:cubicBezTo>
                  <a:cubicBezTo>
                    <a:pt x="42580" y="12429"/>
                    <a:pt x="42455" y="12241"/>
                    <a:pt x="42308" y="12011"/>
                  </a:cubicBezTo>
                  <a:cubicBezTo>
                    <a:pt x="42162" y="11781"/>
                    <a:pt x="41953" y="11509"/>
                    <a:pt x="41722" y="11195"/>
                  </a:cubicBezTo>
                  <a:cubicBezTo>
                    <a:pt x="41618" y="11048"/>
                    <a:pt x="41492" y="10881"/>
                    <a:pt x="41367" y="10713"/>
                  </a:cubicBezTo>
                  <a:cubicBezTo>
                    <a:pt x="41241" y="10546"/>
                    <a:pt x="41095" y="10379"/>
                    <a:pt x="40948" y="10190"/>
                  </a:cubicBezTo>
                  <a:cubicBezTo>
                    <a:pt x="40362" y="9458"/>
                    <a:pt x="39651" y="8642"/>
                    <a:pt x="38835" y="7826"/>
                  </a:cubicBezTo>
                  <a:cubicBezTo>
                    <a:pt x="38019" y="6989"/>
                    <a:pt x="37098" y="6152"/>
                    <a:pt x="36094" y="5357"/>
                  </a:cubicBezTo>
                  <a:cubicBezTo>
                    <a:pt x="35090" y="4562"/>
                    <a:pt x="34002" y="3809"/>
                    <a:pt x="32872" y="3139"/>
                  </a:cubicBezTo>
                  <a:cubicBezTo>
                    <a:pt x="31721" y="2470"/>
                    <a:pt x="30507" y="1884"/>
                    <a:pt x="29252" y="1423"/>
                  </a:cubicBezTo>
                  <a:cubicBezTo>
                    <a:pt x="27997" y="963"/>
                    <a:pt x="26699" y="586"/>
                    <a:pt x="25381" y="356"/>
                  </a:cubicBezTo>
                  <a:cubicBezTo>
                    <a:pt x="24063" y="105"/>
                    <a:pt x="22724" y="1"/>
                    <a:pt x="21385" y="1"/>
                  </a:cubicBezTo>
                  <a:close/>
                </a:path>
              </a:pathLst>
            </a:custGeom>
            <a:solidFill>
              <a:srgbClr val="F7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6"/>
            <p:cNvSpPr/>
            <p:nvPr/>
          </p:nvSpPr>
          <p:spPr>
            <a:xfrm>
              <a:off x="6854163" y="1944163"/>
              <a:ext cx="515275" cy="515275"/>
            </a:xfrm>
            <a:custGeom>
              <a:avLst/>
              <a:gdLst/>
              <a:ahLst/>
              <a:cxnLst/>
              <a:rect l="l" t="t" r="r" b="b"/>
              <a:pathLst>
                <a:path w="20611" h="20611" extrusionOk="0">
                  <a:moveTo>
                    <a:pt x="10295" y="1"/>
                  </a:moveTo>
                  <a:cubicBezTo>
                    <a:pt x="4603" y="1"/>
                    <a:pt x="0" y="4604"/>
                    <a:pt x="0" y="10295"/>
                  </a:cubicBezTo>
                  <a:cubicBezTo>
                    <a:pt x="0" y="15986"/>
                    <a:pt x="4603" y="20610"/>
                    <a:pt x="10295" y="20610"/>
                  </a:cubicBezTo>
                  <a:cubicBezTo>
                    <a:pt x="15986" y="20610"/>
                    <a:pt x="20610" y="15986"/>
                    <a:pt x="20610" y="10295"/>
                  </a:cubicBezTo>
                  <a:cubicBezTo>
                    <a:pt x="20610" y="4604"/>
                    <a:pt x="15986" y="1"/>
                    <a:pt x="10295" y="1"/>
                  </a:cubicBezTo>
                  <a:close/>
                </a:path>
              </a:pathLst>
            </a:custGeom>
            <a:solidFill>
              <a:srgbClr val="385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6"/>
            <p:cNvSpPr/>
            <p:nvPr/>
          </p:nvSpPr>
          <p:spPr>
            <a:xfrm>
              <a:off x="7057113" y="2152088"/>
              <a:ext cx="108825" cy="98900"/>
            </a:xfrm>
            <a:custGeom>
              <a:avLst/>
              <a:gdLst/>
              <a:ahLst/>
              <a:cxnLst/>
              <a:rect l="l" t="t" r="r" b="b"/>
              <a:pathLst>
                <a:path w="4353" h="3956" extrusionOk="0">
                  <a:moveTo>
                    <a:pt x="2164" y="0"/>
                  </a:moveTo>
                  <a:cubicBezTo>
                    <a:pt x="1263" y="0"/>
                    <a:pt x="449" y="623"/>
                    <a:pt x="252" y="1539"/>
                  </a:cubicBezTo>
                  <a:cubicBezTo>
                    <a:pt x="1" y="2606"/>
                    <a:pt x="670" y="3673"/>
                    <a:pt x="1737" y="3903"/>
                  </a:cubicBezTo>
                  <a:cubicBezTo>
                    <a:pt x="1889" y="3939"/>
                    <a:pt x="2041" y="3956"/>
                    <a:pt x="2190" y="3956"/>
                  </a:cubicBezTo>
                  <a:cubicBezTo>
                    <a:pt x="3091" y="3956"/>
                    <a:pt x="3904" y="3333"/>
                    <a:pt x="4102" y="2417"/>
                  </a:cubicBezTo>
                  <a:cubicBezTo>
                    <a:pt x="4353" y="1350"/>
                    <a:pt x="3683" y="304"/>
                    <a:pt x="2616" y="53"/>
                  </a:cubicBezTo>
                  <a:cubicBezTo>
                    <a:pt x="2464" y="17"/>
                    <a:pt x="2313" y="0"/>
                    <a:pt x="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6"/>
            <p:cNvSpPr/>
            <p:nvPr/>
          </p:nvSpPr>
          <p:spPr>
            <a:xfrm>
              <a:off x="7087988" y="2069188"/>
              <a:ext cx="141500" cy="135750"/>
            </a:xfrm>
            <a:custGeom>
              <a:avLst/>
              <a:gdLst/>
              <a:ahLst/>
              <a:cxnLst/>
              <a:rect l="l" t="t" r="r" b="b"/>
              <a:pathLst>
                <a:path w="5660" h="5430" extrusionOk="0">
                  <a:moveTo>
                    <a:pt x="796" y="0"/>
                  </a:moveTo>
                  <a:cubicBezTo>
                    <a:pt x="1" y="0"/>
                    <a:pt x="28" y="1214"/>
                    <a:pt x="816" y="1235"/>
                  </a:cubicBezTo>
                  <a:cubicBezTo>
                    <a:pt x="2804" y="1298"/>
                    <a:pt x="4352" y="2825"/>
                    <a:pt x="4394" y="4834"/>
                  </a:cubicBezTo>
                  <a:cubicBezTo>
                    <a:pt x="4415" y="5231"/>
                    <a:pt x="4734" y="5430"/>
                    <a:pt x="5045" y="5430"/>
                  </a:cubicBezTo>
                  <a:cubicBezTo>
                    <a:pt x="5357" y="5430"/>
                    <a:pt x="5660" y="5231"/>
                    <a:pt x="5649" y="4834"/>
                  </a:cubicBezTo>
                  <a:cubicBezTo>
                    <a:pt x="5566" y="2155"/>
                    <a:pt x="3494" y="63"/>
                    <a:pt x="816" y="0"/>
                  </a:cubicBezTo>
                  <a:cubicBezTo>
                    <a:pt x="809" y="0"/>
                    <a:pt x="802" y="0"/>
                    <a:pt x="796" y="0"/>
                  </a:cubicBezTo>
                  <a:close/>
                </a:path>
              </a:pathLst>
            </a:custGeom>
            <a:solidFill>
              <a:srgbClr val="F7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72157"/>
          </a:schemeClr>
        </a:solidFill>
        <a:effectLst/>
      </p:bgPr>
    </p:bg>
    <p:spTree>
      <p:nvGrpSpPr>
        <p:cNvPr id="1" name="Shape 321"/>
        <p:cNvGrpSpPr/>
        <p:nvPr/>
      </p:nvGrpSpPr>
      <p:grpSpPr>
        <a:xfrm>
          <a:off x="0" y="0"/>
          <a:ext cx="0" cy="0"/>
          <a:chOff x="0" y="0"/>
          <a:chExt cx="0" cy="0"/>
        </a:xfrm>
      </p:grpSpPr>
      <p:sp>
        <p:nvSpPr>
          <p:cNvPr id="322" name="Google Shape;322;p53"/>
          <p:cNvSpPr txBox="1">
            <a:spLocks noGrp="1"/>
          </p:cNvSpPr>
          <p:nvPr>
            <p:ph type="title" idx="22"/>
          </p:nvPr>
        </p:nvSpPr>
        <p:spPr>
          <a:xfrm>
            <a:off x="6065296" y="580105"/>
            <a:ext cx="2744240" cy="16866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bg2"/>
                </a:solidFill>
              </a:rPr>
              <a:t>Challenges</a:t>
            </a:r>
            <a:br>
              <a:rPr lang="en" sz="3600" dirty="0">
                <a:solidFill>
                  <a:schemeClr val="bg2"/>
                </a:solidFill>
              </a:rPr>
            </a:br>
            <a:r>
              <a:rPr lang="en" sz="3600" dirty="0">
                <a:solidFill>
                  <a:schemeClr val="bg2"/>
                </a:solidFill>
              </a:rPr>
              <a:t> to Overcome</a:t>
            </a:r>
            <a:endParaRPr sz="3600" dirty="0">
              <a:solidFill>
                <a:schemeClr val="bg2"/>
              </a:solidFill>
            </a:endParaRPr>
          </a:p>
        </p:txBody>
      </p:sp>
      <p:sp>
        <p:nvSpPr>
          <p:cNvPr id="325" name="Google Shape;325;p53"/>
          <p:cNvSpPr txBox="1">
            <a:spLocks noGrp="1"/>
          </p:cNvSpPr>
          <p:nvPr>
            <p:ph type="subTitle" idx="3"/>
          </p:nvPr>
        </p:nvSpPr>
        <p:spPr>
          <a:xfrm>
            <a:off x="1736233" y="2266803"/>
            <a:ext cx="1856100"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2"/>
                </a:solidFill>
              </a:rPr>
              <a:t>Dialeted Pupils</a:t>
            </a:r>
            <a:endParaRPr dirty="0">
              <a:solidFill>
                <a:schemeClr val="bg2"/>
              </a:solidFill>
            </a:endParaRPr>
          </a:p>
        </p:txBody>
      </p:sp>
      <p:sp>
        <p:nvSpPr>
          <p:cNvPr id="327" name="Google Shape;327;p53"/>
          <p:cNvSpPr txBox="1">
            <a:spLocks noGrp="1"/>
          </p:cNvSpPr>
          <p:nvPr>
            <p:ph type="subTitle" idx="6"/>
          </p:nvPr>
        </p:nvSpPr>
        <p:spPr>
          <a:xfrm>
            <a:off x="2961335" y="3689530"/>
            <a:ext cx="1856100"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2"/>
                </a:solidFill>
              </a:rPr>
              <a:t>Optical Physics</a:t>
            </a:r>
            <a:endParaRPr dirty="0">
              <a:solidFill>
                <a:schemeClr val="bg2"/>
              </a:solidFill>
            </a:endParaRPr>
          </a:p>
        </p:txBody>
      </p:sp>
      <p:sp>
        <p:nvSpPr>
          <p:cNvPr id="329" name="Google Shape;329;p53"/>
          <p:cNvSpPr txBox="1">
            <a:spLocks noGrp="1"/>
          </p:cNvSpPr>
          <p:nvPr>
            <p:ph type="title" idx="8"/>
          </p:nvPr>
        </p:nvSpPr>
        <p:spPr>
          <a:xfrm>
            <a:off x="2463133" y="3668780"/>
            <a:ext cx="402300" cy="347400"/>
          </a:xfrm>
          <a:prstGeom prst="rect">
            <a:avLst/>
          </a:prstGeom>
          <a:solidFill>
            <a:schemeClr val="accent4">
              <a:lumMod val="25000"/>
              <a:lumOff val="75000"/>
            </a:schemeClr>
          </a:solidFill>
        </p:spPr>
        <p:txBody>
          <a:bodyPr spcFirstLastPara="1" wrap="square" lIns="0" tIns="91425" rIns="0" bIns="91425" anchor="ctr" anchorCtr="0">
            <a:noAutofit/>
          </a:bodyPr>
          <a:lstStyle/>
          <a:p>
            <a:pPr marL="0" lvl="0" indent="0" algn="ctr" rtl="0">
              <a:spcBef>
                <a:spcPts val="0"/>
              </a:spcBef>
              <a:spcAft>
                <a:spcPts val="0"/>
              </a:spcAft>
              <a:buNone/>
            </a:pPr>
            <a:r>
              <a:rPr lang="en" dirty="0"/>
              <a:t>03</a:t>
            </a:r>
            <a:endParaRPr dirty="0"/>
          </a:p>
        </p:txBody>
      </p:sp>
      <p:sp>
        <p:nvSpPr>
          <p:cNvPr id="339" name="Google Shape;339;p53"/>
          <p:cNvSpPr txBox="1">
            <a:spLocks noGrp="1"/>
          </p:cNvSpPr>
          <p:nvPr>
            <p:ph type="title" idx="21"/>
          </p:nvPr>
        </p:nvSpPr>
        <p:spPr>
          <a:xfrm>
            <a:off x="1223202" y="2266803"/>
            <a:ext cx="402300" cy="347400"/>
          </a:xfrm>
          <a:prstGeom prst="rect">
            <a:avLst/>
          </a:prstGeom>
          <a:solidFill>
            <a:schemeClr val="accent4">
              <a:lumMod val="25000"/>
              <a:lumOff val="75000"/>
            </a:schemeClr>
          </a:solidFill>
        </p:spPr>
        <p:txBody>
          <a:bodyPr spcFirstLastPara="1" wrap="square" lIns="0" tIns="91425" rIns="0" bIns="91425" anchor="ctr" anchorCtr="0">
            <a:noAutofit/>
          </a:bodyPr>
          <a:lstStyle/>
          <a:p>
            <a:pPr marL="0" lvl="0" indent="0" algn="ctr" rtl="0">
              <a:spcBef>
                <a:spcPts val="0"/>
              </a:spcBef>
              <a:spcAft>
                <a:spcPts val="0"/>
              </a:spcAft>
              <a:buNone/>
            </a:pPr>
            <a:r>
              <a:rPr lang="en" dirty="0"/>
              <a:t>02</a:t>
            </a:r>
            <a:endParaRPr dirty="0"/>
          </a:p>
        </p:txBody>
      </p:sp>
      <p:sp>
        <p:nvSpPr>
          <p:cNvPr id="341" name="Google Shape;341;p53"/>
          <p:cNvSpPr txBox="1">
            <a:spLocks noGrp="1"/>
          </p:cNvSpPr>
          <p:nvPr>
            <p:ph type="title" idx="5"/>
          </p:nvPr>
        </p:nvSpPr>
        <p:spPr>
          <a:xfrm>
            <a:off x="367040" y="722391"/>
            <a:ext cx="413100" cy="347400"/>
          </a:xfrm>
          <a:prstGeom prst="rect">
            <a:avLst/>
          </a:prstGeom>
          <a:solidFill>
            <a:schemeClr val="accent4">
              <a:lumMod val="25000"/>
              <a:lumOff val="75000"/>
            </a:schemeClr>
          </a:solidFill>
        </p:spPr>
        <p:txBody>
          <a:bodyPr spcFirstLastPara="1" wrap="square" lIns="0" tIns="91425" rIns="0" bIns="91425" anchor="ctr" anchorCtr="0">
            <a:noAutofit/>
          </a:bodyPr>
          <a:lstStyle/>
          <a:p>
            <a:pPr marL="0" lvl="0" indent="0" algn="ctr" rtl="0">
              <a:spcBef>
                <a:spcPts val="0"/>
              </a:spcBef>
              <a:spcAft>
                <a:spcPts val="0"/>
              </a:spcAft>
              <a:buNone/>
            </a:pPr>
            <a:r>
              <a:rPr lang="en" dirty="0"/>
              <a:t>01</a:t>
            </a:r>
            <a:endParaRPr dirty="0"/>
          </a:p>
        </p:txBody>
      </p:sp>
      <p:sp>
        <p:nvSpPr>
          <p:cNvPr id="3" name="Subtitle 2">
            <a:extLst>
              <a:ext uri="{FF2B5EF4-FFF2-40B4-BE49-F238E27FC236}">
                <a16:creationId xmlns:a16="http://schemas.microsoft.com/office/drawing/2014/main" id="{357F675D-93DA-472E-9523-05EAFD0FB7A1}"/>
              </a:ext>
            </a:extLst>
          </p:cNvPr>
          <p:cNvSpPr>
            <a:spLocks noGrp="1"/>
          </p:cNvSpPr>
          <p:nvPr>
            <p:ph type="subTitle" idx="1"/>
          </p:nvPr>
        </p:nvSpPr>
        <p:spPr>
          <a:xfrm>
            <a:off x="801113" y="729715"/>
            <a:ext cx="2160222" cy="592150"/>
          </a:xfrm>
        </p:spPr>
        <p:txBody>
          <a:bodyPr/>
          <a:lstStyle/>
          <a:p>
            <a:r>
              <a:rPr lang="en-US" dirty="0">
                <a:solidFill>
                  <a:schemeClr val="bg2"/>
                </a:solidFill>
              </a:rPr>
              <a:t>Unstable Imagery</a:t>
            </a:r>
          </a:p>
          <a:p>
            <a:endParaRPr lang="en-US" dirty="0"/>
          </a:p>
        </p:txBody>
      </p:sp>
      <p:pic>
        <p:nvPicPr>
          <p:cNvPr id="23" name="Picture 22" descr="A picture containing person&#10;&#10;Description automatically generated">
            <a:extLst>
              <a:ext uri="{FF2B5EF4-FFF2-40B4-BE49-F238E27FC236}">
                <a16:creationId xmlns:a16="http://schemas.microsoft.com/office/drawing/2014/main" id="{83912261-81D4-45E3-87E3-EAD13FAAF67C}"/>
              </a:ext>
            </a:extLst>
          </p:cNvPr>
          <p:cNvPicPr>
            <a:picLocks noChangeAspect="1"/>
          </p:cNvPicPr>
          <p:nvPr/>
        </p:nvPicPr>
        <p:blipFill>
          <a:blip r:embed="rId3"/>
          <a:stretch>
            <a:fillRect/>
          </a:stretch>
        </p:blipFill>
        <p:spPr>
          <a:xfrm>
            <a:off x="2820173" y="692659"/>
            <a:ext cx="2134376" cy="1202365"/>
          </a:xfrm>
          <a:prstGeom prst="rect">
            <a:avLst/>
          </a:prstGeom>
        </p:spPr>
      </p:pic>
      <p:pic>
        <p:nvPicPr>
          <p:cNvPr id="25" name="Picture 24" descr="Close - up of a person's eye&#10;&#10;Description automatically generated">
            <a:extLst>
              <a:ext uri="{FF2B5EF4-FFF2-40B4-BE49-F238E27FC236}">
                <a16:creationId xmlns:a16="http://schemas.microsoft.com/office/drawing/2014/main" id="{AF29C126-B80A-4363-99E5-BE604FE4F129}"/>
              </a:ext>
            </a:extLst>
          </p:cNvPr>
          <p:cNvPicPr>
            <a:picLocks noChangeAspect="1"/>
          </p:cNvPicPr>
          <p:nvPr/>
        </p:nvPicPr>
        <p:blipFill>
          <a:blip r:embed="rId4"/>
          <a:stretch>
            <a:fillRect/>
          </a:stretch>
        </p:blipFill>
        <p:spPr>
          <a:xfrm>
            <a:off x="3464271" y="2196413"/>
            <a:ext cx="2134376" cy="1234150"/>
          </a:xfrm>
          <a:prstGeom prst="rect">
            <a:avLst/>
          </a:prstGeom>
        </p:spPr>
      </p:pic>
      <p:pic>
        <p:nvPicPr>
          <p:cNvPr id="27" name="Picture 26" descr="Diagram&#10;&#10;Description automatically generated">
            <a:extLst>
              <a:ext uri="{FF2B5EF4-FFF2-40B4-BE49-F238E27FC236}">
                <a16:creationId xmlns:a16="http://schemas.microsoft.com/office/drawing/2014/main" id="{4B6C7152-AFD3-4186-81B2-BF392886C3A5}"/>
              </a:ext>
            </a:extLst>
          </p:cNvPr>
          <p:cNvPicPr>
            <a:picLocks noChangeAspect="1"/>
          </p:cNvPicPr>
          <p:nvPr/>
        </p:nvPicPr>
        <p:blipFill>
          <a:blip r:embed="rId5"/>
          <a:stretch>
            <a:fillRect/>
          </a:stretch>
        </p:blipFill>
        <p:spPr>
          <a:xfrm>
            <a:off x="4802297" y="3576263"/>
            <a:ext cx="3176831" cy="15672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72157"/>
          </a:schemeClr>
        </a:solidFill>
        <a:effectLst/>
      </p:bgPr>
    </p:bg>
    <p:spTree>
      <p:nvGrpSpPr>
        <p:cNvPr id="1" name="Shape 399"/>
        <p:cNvGrpSpPr/>
        <p:nvPr/>
      </p:nvGrpSpPr>
      <p:grpSpPr>
        <a:xfrm>
          <a:off x="0" y="0"/>
          <a:ext cx="0" cy="0"/>
          <a:chOff x="0" y="0"/>
          <a:chExt cx="0" cy="0"/>
        </a:xfrm>
      </p:grpSpPr>
      <p:sp>
        <p:nvSpPr>
          <p:cNvPr id="12" name="Rectangle: Diagonal Corners Rounded 11">
            <a:extLst>
              <a:ext uri="{FF2B5EF4-FFF2-40B4-BE49-F238E27FC236}">
                <a16:creationId xmlns:a16="http://schemas.microsoft.com/office/drawing/2014/main" id="{5ED6C93A-057F-4BF6-BD72-F55FB3B7F7C4}"/>
              </a:ext>
            </a:extLst>
          </p:cNvPr>
          <p:cNvSpPr/>
          <p:nvPr/>
        </p:nvSpPr>
        <p:spPr>
          <a:xfrm>
            <a:off x="6079824" y="938729"/>
            <a:ext cx="2527825" cy="471560"/>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Diagonal Corners Rounded 10">
            <a:extLst>
              <a:ext uri="{FF2B5EF4-FFF2-40B4-BE49-F238E27FC236}">
                <a16:creationId xmlns:a16="http://schemas.microsoft.com/office/drawing/2014/main" id="{6DDFEB8B-B70C-4189-AC90-1FFE4899345E}"/>
              </a:ext>
            </a:extLst>
          </p:cNvPr>
          <p:cNvSpPr/>
          <p:nvPr/>
        </p:nvSpPr>
        <p:spPr>
          <a:xfrm>
            <a:off x="3216194" y="930259"/>
            <a:ext cx="2527825" cy="471560"/>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Diagonal Corners Rounded 2">
            <a:extLst>
              <a:ext uri="{FF2B5EF4-FFF2-40B4-BE49-F238E27FC236}">
                <a16:creationId xmlns:a16="http://schemas.microsoft.com/office/drawing/2014/main" id="{24B0CA5F-A56E-457B-8E71-21D907BB5947}"/>
              </a:ext>
            </a:extLst>
          </p:cNvPr>
          <p:cNvSpPr/>
          <p:nvPr/>
        </p:nvSpPr>
        <p:spPr>
          <a:xfrm>
            <a:off x="323863" y="930259"/>
            <a:ext cx="2527825" cy="471560"/>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0" name="Google Shape;400;p57"/>
          <p:cNvSpPr/>
          <p:nvPr/>
        </p:nvSpPr>
        <p:spPr>
          <a:xfrm>
            <a:off x="-586800" y="-480525"/>
            <a:ext cx="1577400" cy="1582200"/>
          </a:xfrm>
          <a:prstGeom prst="ellipse">
            <a:avLst/>
          </a:prstGeom>
          <a:solidFill>
            <a:srgbClr val="B6CFE6">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7"/>
          <p:cNvSpPr/>
          <p:nvPr/>
        </p:nvSpPr>
        <p:spPr>
          <a:xfrm>
            <a:off x="6500925" y="3438601"/>
            <a:ext cx="1666500" cy="1704900"/>
          </a:xfrm>
          <a:prstGeom prst="ellipse">
            <a:avLst/>
          </a:prstGeom>
          <a:solidFill>
            <a:srgbClr val="B6CFE6">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7"/>
          <p:cNvSpPr txBox="1">
            <a:spLocks noGrp="1"/>
          </p:cNvSpPr>
          <p:nvPr>
            <p:ph type="title"/>
          </p:nvPr>
        </p:nvSpPr>
        <p:spPr>
          <a:xfrm>
            <a:off x="2719105" y="126984"/>
            <a:ext cx="3522000" cy="582917"/>
          </a:xfrm>
          <a:prstGeom prst="rect">
            <a:avLst/>
          </a:prstGeom>
        </p:spPr>
        <p:txBody>
          <a:bodyPr spcFirstLastPara="1" wrap="square" lIns="114300" tIns="91425" rIns="91425" bIns="91425" anchor="t" anchorCtr="0">
            <a:noAutofit/>
          </a:bodyPr>
          <a:lstStyle/>
          <a:p>
            <a:pPr marL="0" lvl="0" indent="0" algn="l" rtl="0">
              <a:spcBef>
                <a:spcPts val="0"/>
              </a:spcBef>
              <a:spcAft>
                <a:spcPts val="0"/>
              </a:spcAft>
              <a:buClr>
                <a:schemeClr val="dk1"/>
              </a:buClr>
              <a:buSzPts val="1100"/>
              <a:buFont typeface="Arial"/>
              <a:buNone/>
            </a:pPr>
            <a:r>
              <a:rPr lang="en-US" sz="4000" dirty="0">
                <a:solidFill>
                  <a:schemeClr val="bg2"/>
                </a:solidFill>
              </a:rPr>
              <a:t>The Challenge</a:t>
            </a:r>
            <a:endParaRPr sz="4000" dirty="0">
              <a:solidFill>
                <a:schemeClr val="bg2"/>
              </a:solidFill>
            </a:endParaRPr>
          </a:p>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92027F7A-E2DD-49FC-A377-C584FD0A5391}"/>
              </a:ext>
            </a:extLst>
          </p:cNvPr>
          <p:cNvSpPr txBox="1"/>
          <p:nvPr/>
        </p:nvSpPr>
        <p:spPr>
          <a:xfrm>
            <a:off x="619918" y="989374"/>
            <a:ext cx="1999100" cy="830997"/>
          </a:xfrm>
          <a:prstGeom prst="rect">
            <a:avLst/>
          </a:prstGeom>
          <a:noFill/>
        </p:spPr>
        <p:txBody>
          <a:bodyPr wrap="square" rtlCol="0">
            <a:spAutoFit/>
          </a:bodyPr>
          <a:lstStyle/>
          <a:p>
            <a:r>
              <a:rPr lang="en-US" sz="1600" dirty="0"/>
              <a:t>Unstable Camera		</a:t>
            </a:r>
          </a:p>
        </p:txBody>
      </p:sp>
      <p:sp>
        <p:nvSpPr>
          <p:cNvPr id="4" name="TextBox 3">
            <a:extLst>
              <a:ext uri="{FF2B5EF4-FFF2-40B4-BE49-F238E27FC236}">
                <a16:creationId xmlns:a16="http://schemas.microsoft.com/office/drawing/2014/main" id="{49CB9000-6FAE-448C-B2E3-D9DD164CEAE7}"/>
              </a:ext>
            </a:extLst>
          </p:cNvPr>
          <p:cNvSpPr txBox="1"/>
          <p:nvPr/>
        </p:nvSpPr>
        <p:spPr>
          <a:xfrm>
            <a:off x="3599187" y="1008455"/>
            <a:ext cx="2058900" cy="553998"/>
          </a:xfrm>
          <a:prstGeom prst="rect">
            <a:avLst/>
          </a:prstGeom>
          <a:noFill/>
        </p:spPr>
        <p:txBody>
          <a:bodyPr wrap="square" rtlCol="0">
            <a:spAutoFit/>
          </a:bodyPr>
          <a:lstStyle/>
          <a:p>
            <a:r>
              <a:rPr lang="en-US" sz="1600" dirty="0"/>
              <a:t>Picture Resolution</a:t>
            </a:r>
            <a:r>
              <a:rPr lang="en-US" dirty="0"/>
              <a:t>		</a:t>
            </a:r>
          </a:p>
        </p:txBody>
      </p:sp>
      <p:sp>
        <p:nvSpPr>
          <p:cNvPr id="5" name="TextBox 4">
            <a:extLst>
              <a:ext uri="{FF2B5EF4-FFF2-40B4-BE49-F238E27FC236}">
                <a16:creationId xmlns:a16="http://schemas.microsoft.com/office/drawing/2014/main" id="{08606EA2-20C2-40EC-89B1-BD957745B4B1}"/>
              </a:ext>
            </a:extLst>
          </p:cNvPr>
          <p:cNvSpPr txBox="1"/>
          <p:nvPr/>
        </p:nvSpPr>
        <p:spPr>
          <a:xfrm>
            <a:off x="6491518" y="996762"/>
            <a:ext cx="2058900" cy="338554"/>
          </a:xfrm>
          <a:prstGeom prst="rect">
            <a:avLst/>
          </a:prstGeom>
          <a:noFill/>
        </p:spPr>
        <p:txBody>
          <a:bodyPr wrap="square" rtlCol="0">
            <a:spAutoFit/>
          </a:bodyPr>
          <a:lstStyle/>
          <a:p>
            <a:r>
              <a:rPr lang="en-US" sz="1600" dirty="0"/>
              <a:t>Viewing Angle</a:t>
            </a:r>
          </a:p>
        </p:txBody>
      </p:sp>
      <p:sp>
        <p:nvSpPr>
          <p:cNvPr id="15" name="Rectangle: Diagonal Corners Rounded 14">
            <a:extLst>
              <a:ext uri="{FF2B5EF4-FFF2-40B4-BE49-F238E27FC236}">
                <a16:creationId xmlns:a16="http://schemas.microsoft.com/office/drawing/2014/main" id="{B162F6F0-5B8A-4D8D-AD1C-DEA9FD2D238F}"/>
              </a:ext>
            </a:extLst>
          </p:cNvPr>
          <p:cNvSpPr/>
          <p:nvPr/>
        </p:nvSpPr>
        <p:spPr>
          <a:xfrm>
            <a:off x="293208" y="1799701"/>
            <a:ext cx="2450335" cy="174941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Diagonal Corners Rounded 16">
            <a:extLst>
              <a:ext uri="{FF2B5EF4-FFF2-40B4-BE49-F238E27FC236}">
                <a16:creationId xmlns:a16="http://schemas.microsoft.com/office/drawing/2014/main" id="{BB248922-DF2A-4399-8BCE-4A859997B082}"/>
              </a:ext>
            </a:extLst>
          </p:cNvPr>
          <p:cNvSpPr/>
          <p:nvPr/>
        </p:nvSpPr>
        <p:spPr>
          <a:xfrm>
            <a:off x="3254938" y="1820371"/>
            <a:ext cx="2450335" cy="1618230"/>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Diagonal Corners Rounded 17">
            <a:extLst>
              <a:ext uri="{FF2B5EF4-FFF2-40B4-BE49-F238E27FC236}">
                <a16:creationId xmlns:a16="http://schemas.microsoft.com/office/drawing/2014/main" id="{8C137445-B84C-42C8-B8AD-B6F602AA5348}"/>
              </a:ext>
            </a:extLst>
          </p:cNvPr>
          <p:cNvSpPr/>
          <p:nvPr/>
        </p:nvSpPr>
        <p:spPr>
          <a:xfrm>
            <a:off x="6109007" y="1799701"/>
            <a:ext cx="2450335" cy="1638900"/>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7C54351-6204-4284-8033-AF20EC00D893}"/>
              </a:ext>
            </a:extLst>
          </p:cNvPr>
          <p:cNvCxnSpPr>
            <a:cxnSpLocks/>
            <a:endCxn id="15" idx="3"/>
          </p:cNvCxnSpPr>
          <p:nvPr/>
        </p:nvCxnSpPr>
        <p:spPr>
          <a:xfrm>
            <a:off x="1518376" y="1394431"/>
            <a:ext cx="0" cy="40527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1" name="Straight Arrow Connector 20">
            <a:extLst>
              <a:ext uri="{FF2B5EF4-FFF2-40B4-BE49-F238E27FC236}">
                <a16:creationId xmlns:a16="http://schemas.microsoft.com/office/drawing/2014/main" id="{0904474C-AE65-40F9-8C58-2277497FDAC0}"/>
              </a:ext>
            </a:extLst>
          </p:cNvPr>
          <p:cNvCxnSpPr>
            <a:cxnSpLocks/>
            <a:endCxn id="17" idx="3"/>
          </p:cNvCxnSpPr>
          <p:nvPr/>
        </p:nvCxnSpPr>
        <p:spPr>
          <a:xfrm>
            <a:off x="4479999" y="1401818"/>
            <a:ext cx="107" cy="41855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B8E5231D-781C-4C68-9234-54F6A5766EBB}"/>
              </a:ext>
            </a:extLst>
          </p:cNvPr>
          <p:cNvCxnSpPr>
            <a:cxnSpLocks/>
            <a:stCxn id="12" idx="1"/>
            <a:endCxn id="18" idx="3"/>
          </p:cNvCxnSpPr>
          <p:nvPr/>
        </p:nvCxnSpPr>
        <p:spPr>
          <a:xfrm flipH="1">
            <a:off x="7334175" y="1410289"/>
            <a:ext cx="9562" cy="38941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3" name="TextBox 32">
            <a:extLst>
              <a:ext uri="{FF2B5EF4-FFF2-40B4-BE49-F238E27FC236}">
                <a16:creationId xmlns:a16="http://schemas.microsoft.com/office/drawing/2014/main" id="{B9DCF00D-6ACA-4AC9-9360-C9E1DBBEA7D2}"/>
              </a:ext>
            </a:extLst>
          </p:cNvPr>
          <p:cNvSpPr txBox="1"/>
          <p:nvPr/>
        </p:nvSpPr>
        <p:spPr>
          <a:xfrm>
            <a:off x="495946" y="1983783"/>
            <a:ext cx="2123072" cy="1384995"/>
          </a:xfrm>
          <a:prstGeom prst="rect">
            <a:avLst/>
          </a:prstGeom>
          <a:noFill/>
        </p:spPr>
        <p:txBody>
          <a:bodyPr wrap="square" rtlCol="0">
            <a:spAutoFit/>
          </a:bodyPr>
          <a:lstStyle/>
          <a:p>
            <a:r>
              <a:rPr lang="en-US" sz="1200" dirty="0"/>
              <a:t>Tactical design of case to increase grip and advises user via built in sensors when not aligned properly</a:t>
            </a:r>
          </a:p>
          <a:p>
            <a:endParaRPr lang="en-US" sz="1200" dirty="0"/>
          </a:p>
          <a:p>
            <a:pPr marL="171450" indent="-171450">
              <a:buFont typeface="Wingdings" panose="05000000000000000000" pitchFamily="2" charset="2"/>
              <a:buChar char="Ø"/>
            </a:pPr>
            <a:r>
              <a:rPr lang="en-US" sz="1200" dirty="0"/>
              <a:t>Accelerometer</a:t>
            </a:r>
          </a:p>
          <a:p>
            <a:pPr marL="171450" indent="-171450">
              <a:buFont typeface="Wingdings" panose="05000000000000000000" pitchFamily="2" charset="2"/>
              <a:buChar char="Ø"/>
            </a:pPr>
            <a:r>
              <a:rPr lang="en-US" sz="1200" dirty="0"/>
              <a:t>Gyroscope</a:t>
            </a:r>
          </a:p>
        </p:txBody>
      </p:sp>
      <p:sp>
        <p:nvSpPr>
          <p:cNvPr id="39" name="TextBox 38">
            <a:extLst>
              <a:ext uri="{FF2B5EF4-FFF2-40B4-BE49-F238E27FC236}">
                <a16:creationId xmlns:a16="http://schemas.microsoft.com/office/drawing/2014/main" id="{CB5E615D-DA4D-4407-995F-865C549E10DC}"/>
              </a:ext>
            </a:extLst>
          </p:cNvPr>
          <p:cNvSpPr txBox="1"/>
          <p:nvPr/>
        </p:nvSpPr>
        <p:spPr>
          <a:xfrm>
            <a:off x="3535015" y="2004971"/>
            <a:ext cx="2123072" cy="646331"/>
          </a:xfrm>
          <a:prstGeom prst="rect">
            <a:avLst/>
          </a:prstGeom>
          <a:noFill/>
        </p:spPr>
        <p:txBody>
          <a:bodyPr wrap="square" rtlCol="0">
            <a:spAutoFit/>
          </a:bodyPr>
          <a:lstStyle/>
          <a:p>
            <a:r>
              <a:rPr lang="en-US" sz="1200" dirty="0"/>
              <a:t>Apply several Machine Learning models to stitch images  </a:t>
            </a:r>
          </a:p>
        </p:txBody>
      </p:sp>
      <p:sp>
        <p:nvSpPr>
          <p:cNvPr id="40" name="TextBox 39">
            <a:extLst>
              <a:ext uri="{FF2B5EF4-FFF2-40B4-BE49-F238E27FC236}">
                <a16:creationId xmlns:a16="http://schemas.microsoft.com/office/drawing/2014/main" id="{161D8472-A8A8-4230-99CB-9F790CA6A683}"/>
              </a:ext>
            </a:extLst>
          </p:cNvPr>
          <p:cNvSpPr txBox="1"/>
          <p:nvPr/>
        </p:nvSpPr>
        <p:spPr>
          <a:xfrm>
            <a:off x="6264157" y="1958805"/>
            <a:ext cx="2123072" cy="830997"/>
          </a:xfrm>
          <a:prstGeom prst="rect">
            <a:avLst/>
          </a:prstGeom>
          <a:noFill/>
        </p:spPr>
        <p:txBody>
          <a:bodyPr wrap="square" rtlCol="0">
            <a:spAutoFit/>
          </a:bodyPr>
          <a:lstStyle/>
          <a:p>
            <a:r>
              <a:rPr lang="en-US" sz="1200" dirty="0"/>
              <a:t>Stitching of several images of the eye through several frames as if it was a panoramic picture </a:t>
            </a:r>
          </a:p>
        </p:txBody>
      </p:sp>
      <p:pic>
        <p:nvPicPr>
          <p:cNvPr id="42" name="Picture 41" descr="A picture containing diagram&#10;&#10;Description automatically generated">
            <a:extLst>
              <a:ext uri="{FF2B5EF4-FFF2-40B4-BE49-F238E27FC236}">
                <a16:creationId xmlns:a16="http://schemas.microsoft.com/office/drawing/2014/main" id="{D22F519B-49AF-436D-B6FA-97BD509CC55B}"/>
              </a:ext>
            </a:extLst>
          </p:cNvPr>
          <p:cNvPicPr>
            <a:picLocks noChangeAspect="1"/>
          </p:cNvPicPr>
          <p:nvPr/>
        </p:nvPicPr>
        <p:blipFill>
          <a:blip r:embed="rId3"/>
          <a:stretch>
            <a:fillRect/>
          </a:stretch>
        </p:blipFill>
        <p:spPr>
          <a:xfrm>
            <a:off x="2319941" y="3622683"/>
            <a:ext cx="4604587" cy="136214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72157"/>
          </a:schemeClr>
        </a:solidFill>
        <a:effectLst/>
      </p:bgPr>
    </p:bg>
    <p:spTree>
      <p:nvGrpSpPr>
        <p:cNvPr id="1" name="Shape 450"/>
        <p:cNvGrpSpPr/>
        <p:nvPr/>
      </p:nvGrpSpPr>
      <p:grpSpPr>
        <a:xfrm>
          <a:off x="0" y="0"/>
          <a:ext cx="0" cy="0"/>
          <a:chOff x="0" y="0"/>
          <a:chExt cx="0" cy="0"/>
        </a:xfrm>
      </p:grpSpPr>
      <p:sp>
        <p:nvSpPr>
          <p:cNvPr id="451" name="Google Shape;451;p61"/>
          <p:cNvSpPr/>
          <p:nvPr/>
        </p:nvSpPr>
        <p:spPr>
          <a:xfrm>
            <a:off x="0" y="2679182"/>
            <a:ext cx="1175100" cy="1201800"/>
          </a:xfrm>
          <a:prstGeom prst="ellipse">
            <a:avLst/>
          </a:prstGeom>
          <a:solidFill>
            <a:srgbClr val="0B2446">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2" name="Google Shape;452;p61"/>
          <p:cNvPicPr preferRelativeResize="0"/>
          <p:nvPr/>
        </p:nvPicPr>
        <p:blipFill rotWithShape="1">
          <a:blip r:embed="rId3"/>
          <a:srcRect l="54259" t="1892" r="706" b="15692"/>
          <a:stretch/>
        </p:blipFill>
        <p:spPr>
          <a:xfrm>
            <a:off x="3369300" y="1414872"/>
            <a:ext cx="2405400" cy="2390100"/>
          </a:xfrm>
          <a:prstGeom prst="ellipse">
            <a:avLst/>
          </a:prstGeom>
          <a:noFill/>
          <a:ln>
            <a:noFill/>
          </a:ln>
        </p:spPr>
      </p:pic>
      <p:sp>
        <p:nvSpPr>
          <p:cNvPr id="453" name="Google Shape;453;p61"/>
          <p:cNvSpPr txBox="1">
            <a:spLocks noGrp="1"/>
          </p:cNvSpPr>
          <p:nvPr>
            <p:ph type="title"/>
          </p:nvPr>
        </p:nvSpPr>
        <p:spPr>
          <a:xfrm>
            <a:off x="704088" y="539496"/>
            <a:ext cx="3576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chemeClr val="bg2"/>
                </a:solidFill>
              </a:rPr>
              <a:t>Infrared Image</a:t>
            </a:r>
            <a:endParaRPr sz="3200" dirty="0">
              <a:solidFill>
                <a:schemeClr val="bg2"/>
              </a:solidFill>
            </a:endParaRPr>
          </a:p>
        </p:txBody>
      </p:sp>
      <p:cxnSp>
        <p:nvCxnSpPr>
          <p:cNvPr id="462" name="Google Shape;462;p61"/>
          <p:cNvCxnSpPr/>
          <p:nvPr/>
        </p:nvCxnSpPr>
        <p:spPr>
          <a:xfrm>
            <a:off x="3048000" y="2133675"/>
            <a:ext cx="961800" cy="0"/>
          </a:xfrm>
          <a:prstGeom prst="straightConnector1">
            <a:avLst/>
          </a:prstGeom>
          <a:noFill/>
          <a:ln w="19050" cap="flat" cmpd="sng">
            <a:solidFill>
              <a:srgbClr val="FF0000"/>
            </a:solidFill>
            <a:prstDash val="dot"/>
            <a:round/>
            <a:headEnd type="none" w="med" len="med"/>
            <a:tailEnd type="oval" w="med" len="med"/>
          </a:ln>
        </p:spPr>
      </p:cxnSp>
      <p:cxnSp>
        <p:nvCxnSpPr>
          <p:cNvPr id="463" name="Google Shape;463;p61"/>
          <p:cNvCxnSpPr>
            <a:cxnSpLocks/>
          </p:cNvCxnSpPr>
          <p:nvPr/>
        </p:nvCxnSpPr>
        <p:spPr>
          <a:xfrm rot="10800000" flipH="1">
            <a:off x="4619650" y="2048478"/>
            <a:ext cx="1564800" cy="285000"/>
          </a:xfrm>
          <a:prstGeom prst="straightConnector1">
            <a:avLst/>
          </a:prstGeom>
          <a:noFill/>
          <a:ln w="19050" cap="flat" cmpd="sng">
            <a:solidFill>
              <a:srgbClr val="FF0000"/>
            </a:solidFill>
            <a:prstDash val="dot"/>
            <a:round/>
            <a:headEnd type="oval" w="med" len="med"/>
            <a:tailEnd type="none" w="med" len="med"/>
          </a:ln>
        </p:spPr>
      </p:cxnSp>
      <p:cxnSp>
        <p:nvCxnSpPr>
          <p:cNvPr id="464" name="Google Shape;464;p61"/>
          <p:cNvCxnSpPr>
            <a:cxnSpLocks/>
          </p:cNvCxnSpPr>
          <p:nvPr/>
        </p:nvCxnSpPr>
        <p:spPr>
          <a:xfrm rot="10800000" flipH="1">
            <a:off x="2959650" y="2609922"/>
            <a:ext cx="688500" cy="1125600"/>
          </a:xfrm>
          <a:prstGeom prst="straightConnector1">
            <a:avLst/>
          </a:prstGeom>
          <a:noFill/>
          <a:ln w="19050" cap="flat" cmpd="sng">
            <a:solidFill>
              <a:srgbClr val="FF0000"/>
            </a:solidFill>
            <a:prstDash val="dot"/>
            <a:round/>
            <a:headEnd type="none" w="med" len="med"/>
            <a:tailEnd type="oval" w="med" len="med"/>
          </a:ln>
        </p:spPr>
      </p:cxnSp>
      <p:cxnSp>
        <p:nvCxnSpPr>
          <p:cNvPr id="465" name="Google Shape;465;p61"/>
          <p:cNvCxnSpPr>
            <a:cxnSpLocks/>
          </p:cNvCxnSpPr>
          <p:nvPr/>
        </p:nvCxnSpPr>
        <p:spPr>
          <a:xfrm>
            <a:off x="4743550" y="2531322"/>
            <a:ext cx="1440900" cy="1204200"/>
          </a:xfrm>
          <a:prstGeom prst="straightConnector1">
            <a:avLst/>
          </a:prstGeom>
          <a:noFill/>
          <a:ln w="19050" cap="flat" cmpd="sng">
            <a:solidFill>
              <a:srgbClr val="FF0000"/>
            </a:solidFill>
            <a:prstDash val="dot"/>
            <a:round/>
            <a:headEnd type="oval" w="med" len="med"/>
            <a:tailEnd type="none" w="med" len="med"/>
          </a:ln>
        </p:spPr>
      </p:cxnSp>
      <p:sp>
        <p:nvSpPr>
          <p:cNvPr id="466" name="Google Shape;466;p61"/>
          <p:cNvSpPr/>
          <p:nvPr/>
        </p:nvSpPr>
        <p:spPr>
          <a:xfrm>
            <a:off x="5482000" y="0"/>
            <a:ext cx="897600" cy="918000"/>
          </a:xfrm>
          <a:prstGeom prst="ellipse">
            <a:avLst/>
          </a:prstGeom>
          <a:solidFill>
            <a:srgbClr val="7DB0EB">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8E6EA425-0C7E-45AD-83E2-3D07A416924B}"/>
              </a:ext>
            </a:extLst>
          </p:cNvPr>
          <p:cNvSpPr txBox="1"/>
          <p:nvPr/>
        </p:nvSpPr>
        <p:spPr>
          <a:xfrm>
            <a:off x="1543122" y="1979786"/>
            <a:ext cx="1760777" cy="307777"/>
          </a:xfrm>
          <a:prstGeom prst="rect">
            <a:avLst/>
          </a:prstGeom>
          <a:noFill/>
          <a:ln>
            <a:solidFill>
              <a:srgbClr val="C00000"/>
            </a:solidFill>
          </a:ln>
        </p:spPr>
        <p:txBody>
          <a:bodyPr wrap="square" rtlCol="0">
            <a:spAutoFit/>
          </a:bodyPr>
          <a:lstStyle/>
          <a:p>
            <a:r>
              <a:rPr lang="en-US" dirty="0"/>
              <a:t>Machine learning</a:t>
            </a:r>
          </a:p>
        </p:txBody>
      </p:sp>
      <p:sp>
        <p:nvSpPr>
          <p:cNvPr id="35" name="TextBox 34">
            <a:extLst>
              <a:ext uri="{FF2B5EF4-FFF2-40B4-BE49-F238E27FC236}">
                <a16:creationId xmlns:a16="http://schemas.microsoft.com/office/drawing/2014/main" id="{893FAACF-B59D-43CF-9ED0-0BD4B1BDA9AE}"/>
              </a:ext>
            </a:extLst>
          </p:cNvPr>
          <p:cNvSpPr txBox="1"/>
          <p:nvPr/>
        </p:nvSpPr>
        <p:spPr>
          <a:xfrm>
            <a:off x="1415260" y="3581633"/>
            <a:ext cx="1760777" cy="307777"/>
          </a:xfrm>
          <a:prstGeom prst="rect">
            <a:avLst/>
          </a:prstGeom>
          <a:noFill/>
          <a:ln>
            <a:solidFill>
              <a:srgbClr val="C00000"/>
            </a:solidFill>
          </a:ln>
        </p:spPr>
        <p:txBody>
          <a:bodyPr wrap="square" rtlCol="0">
            <a:spAutoFit/>
          </a:bodyPr>
          <a:lstStyle/>
          <a:p>
            <a:r>
              <a:rPr lang="en-US" dirty="0"/>
              <a:t>Machine learning</a:t>
            </a:r>
          </a:p>
        </p:txBody>
      </p:sp>
      <p:sp>
        <p:nvSpPr>
          <p:cNvPr id="36" name="TextBox 35">
            <a:extLst>
              <a:ext uri="{FF2B5EF4-FFF2-40B4-BE49-F238E27FC236}">
                <a16:creationId xmlns:a16="http://schemas.microsoft.com/office/drawing/2014/main" id="{1EDDF87B-A974-4B79-AABA-F4809E72DEAD}"/>
              </a:ext>
            </a:extLst>
          </p:cNvPr>
          <p:cNvSpPr txBox="1"/>
          <p:nvPr/>
        </p:nvSpPr>
        <p:spPr>
          <a:xfrm>
            <a:off x="5930800" y="3573205"/>
            <a:ext cx="1760777" cy="307777"/>
          </a:xfrm>
          <a:prstGeom prst="rect">
            <a:avLst/>
          </a:prstGeom>
          <a:noFill/>
          <a:ln>
            <a:solidFill>
              <a:srgbClr val="C00000"/>
            </a:solidFill>
          </a:ln>
        </p:spPr>
        <p:txBody>
          <a:bodyPr wrap="square" rtlCol="0">
            <a:spAutoFit/>
          </a:bodyPr>
          <a:lstStyle/>
          <a:p>
            <a:pPr algn="r"/>
            <a:r>
              <a:rPr lang="en-US" dirty="0"/>
              <a:t>Machine learning</a:t>
            </a:r>
          </a:p>
        </p:txBody>
      </p:sp>
      <p:sp>
        <p:nvSpPr>
          <p:cNvPr id="37" name="TextBox 36">
            <a:extLst>
              <a:ext uri="{FF2B5EF4-FFF2-40B4-BE49-F238E27FC236}">
                <a16:creationId xmlns:a16="http://schemas.microsoft.com/office/drawing/2014/main" id="{7A92875B-12B1-4860-BB64-8574CCBCE144}"/>
              </a:ext>
            </a:extLst>
          </p:cNvPr>
          <p:cNvSpPr txBox="1"/>
          <p:nvPr/>
        </p:nvSpPr>
        <p:spPr>
          <a:xfrm>
            <a:off x="5840101" y="1906539"/>
            <a:ext cx="1760777" cy="307777"/>
          </a:xfrm>
          <a:prstGeom prst="rect">
            <a:avLst/>
          </a:prstGeom>
          <a:noFill/>
          <a:ln>
            <a:solidFill>
              <a:srgbClr val="C00000"/>
            </a:solidFill>
          </a:ln>
        </p:spPr>
        <p:txBody>
          <a:bodyPr wrap="square" rtlCol="0">
            <a:spAutoFit/>
          </a:bodyPr>
          <a:lstStyle/>
          <a:p>
            <a:pPr algn="r"/>
            <a:r>
              <a:rPr lang="en-US" dirty="0"/>
              <a:t>Machine learning</a:t>
            </a:r>
          </a:p>
        </p:txBody>
      </p:sp>
      <p:sp>
        <p:nvSpPr>
          <p:cNvPr id="38" name="TextBox 37">
            <a:extLst>
              <a:ext uri="{FF2B5EF4-FFF2-40B4-BE49-F238E27FC236}">
                <a16:creationId xmlns:a16="http://schemas.microsoft.com/office/drawing/2014/main" id="{312C5240-B73F-4AF9-9532-12164DB2D6B6}"/>
              </a:ext>
            </a:extLst>
          </p:cNvPr>
          <p:cNvSpPr txBox="1"/>
          <p:nvPr/>
        </p:nvSpPr>
        <p:spPr>
          <a:xfrm>
            <a:off x="1175100" y="4171386"/>
            <a:ext cx="5044717" cy="369332"/>
          </a:xfrm>
          <a:prstGeom prst="rect">
            <a:avLst/>
          </a:prstGeom>
          <a:noFill/>
          <a:ln>
            <a:noFill/>
          </a:ln>
        </p:spPr>
        <p:txBody>
          <a:bodyPr wrap="square" rtlCol="0">
            <a:spAutoFit/>
          </a:bodyPr>
          <a:lstStyle/>
          <a:p>
            <a:pPr algn="r"/>
            <a:r>
              <a:rPr lang="en-US" sz="1800" dirty="0"/>
              <a:t>Result: Disease is Classified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72157"/>
          </a:schemeClr>
        </a:solidFill>
        <a:effectLst/>
      </p:bgPr>
    </p:bg>
    <p:spTree>
      <p:nvGrpSpPr>
        <p:cNvPr id="1" name="Shape 939"/>
        <p:cNvGrpSpPr/>
        <p:nvPr/>
      </p:nvGrpSpPr>
      <p:grpSpPr>
        <a:xfrm>
          <a:off x="0" y="0"/>
          <a:ext cx="0" cy="0"/>
          <a:chOff x="0" y="0"/>
          <a:chExt cx="0" cy="0"/>
        </a:xfrm>
      </p:grpSpPr>
      <p:sp>
        <p:nvSpPr>
          <p:cNvPr id="940" name="Google Shape;940;p76"/>
          <p:cNvSpPr txBox="1">
            <a:spLocks noGrp="1"/>
          </p:cNvSpPr>
          <p:nvPr>
            <p:ph type="ctrTitle"/>
          </p:nvPr>
        </p:nvSpPr>
        <p:spPr>
          <a:xfrm>
            <a:off x="713100" y="309975"/>
            <a:ext cx="2696700" cy="9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941" name="Google Shape;941;p76"/>
          <p:cNvSpPr txBox="1">
            <a:spLocks noGrp="1"/>
          </p:cNvSpPr>
          <p:nvPr>
            <p:ph type="subTitle" idx="1"/>
          </p:nvPr>
        </p:nvSpPr>
        <p:spPr>
          <a:xfrm>
            <a:off x="497337" y="4305187"/>
            <a:ext cx="7040700" cy="6533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chemeClr val="dk2"/>
                </a:solidFill>
              </a:rPr>
              <a:t>Do you have any questions?</a:t>
            </a:r>
            <a:endParaRPr sz="3200" dirty="0">
              <a:solidFill>
                <a:schemeClr val="dk2"/>
              </a:solidFill>
            </a:endParaRPr>
          </a:p>
        </p:txBody>
      </p:sp>
      <p:sp>
        <p:nvSpPr>
          <p:cNvPr id="942" name="Google Shape;942;p76"/>
          <p:cNvSpPr txBox="1"/>
          <p:nvPr/>
        </p:nvSpPr>
        <p:spPr>
          <a:xfrm>
            <a:off x="1045032" y="2228501"/>
            <a:ext cx="3217267" cy="1155596"/>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b="1" dirty="0">
                <a:solidFill>
                  <a:schemeClr val="dk2"/>
                </a:solidFill>
                <a:latin typeface="Open Sans"/>
                <a:ea typeface="Open Sans"/>
                <a:cs typeface="Open Sans"/>
                <a:sym typeface="Open Sans"/>
              </a:rPr>
              <a:t>TEAM HELIUM</a:t>
            </a:r>
          </a:p>
          <a:p>
            <a:pPr algn="l">
              <a:buFont typeface="+mj-lt"/>
              <a:buAutoNum type="arabicPeriod"/>
            </a:pPr>
            <a:r>
              <a:rPr lang="en-US" sz="1600" b="0" i="0" dirty="0">
                <a:solidFill>
                  <a:srgbClr val="273339"/>
                </a:solidFill>
                <a:effectLst/>
                <a:latin typeface="Nunito Sans"/>
              </a:rPr>
              <a:t>Vashishth Gajjar </a:t>
            </a:r>
          </a:p>
          <a:p>
            <a:pPr algn="l">
              <a:buFont typeface="+mj-lt"/>
              <a:buAutoNum type="arabicPeriod"/>
            </a:pPr>
            <a:r>
              <a:rPr lang="en-US" sz="1600" b="0" i="0" dirty="0" err="1">
                <a:solidFill>
                  <a:srgbClr val="273339"/>
                </a:solidFill>
                <a:effectLst/>
                <a:latin typeface="Nunito Sans"/>
              </a:rPr>
              <a:t>Sherelene</a:t>
            </a:r>
            <a:r>
              <a:rPr lang="en-US" sz="1600" b="0" i="0" dirty="0">
                <a:solidFill>
                  <a:srgbClr val="273339"/>
                </a:solidFill>
                <a:effectLst/>
                <a:latin typeface="Nunito Sans"/>
              </a:rPr>
              <a:t> De Belen</a:t>
            </a:r>
          </a:p>
          <a:p>
            <a:pPr algn="l">
              <a:buFont typeface="+mj-lt"/>
              <a:buAutoNum type="arabicPeriod"/>
            </a:pPr>
            <a:r>
              <a:rPr lang="en-US" sz="1600" b="0" i="0" dirty="0">
                <a:solidFill>
                  <a:srgbClr val="273339"/>
                </a:solidFill>
                <a:effectLst/>
                <a:latin typeface="Nunito Sans"/>
              </a:rPr>
              <a:t>Raghav </a:t>
            </a:r>
            <a:r>
              <a:rPr lang="en-US" sz="1600" b="0" i="0" dirty="0" err="1">
                <a:solidFill>
                  <a:srgbClr val="273339"/>
                </a:solidFill>
                <a:effectLst/>
                <a:latin typeface="Nunito Sans"/>
              </a:rPr>
              <a:t>Dabra</a:t>
            </a:r>
            <a:endParaRPr lang="en-US" sz="1600" b="0" i="0" dirty="0">
              <a:solidFill>
                <a:srgbClr val="273339"/>
              </a:solidFill>
              <a:effectLst/>
              <a:latin typeface="Nunito Sans"/>
            </a:endParaRPr>
          </a:p>
          <a:p>
            <a:pPr algn="l">
              <a:buFont typeface="+mj-lt"/>
              <a:buAutoNum type="arabicPeriod"/>
            </a:pPr>
            <a:r>
              <a:rPr lang="en-US" sz="1600" dirty="0">
                <a:solidFill>
                  <a:srgbClr val="273339"/>
                </a:solidFill>
                <a:latin typeface="Nunito Sans"/>
              </a:rPr>
              <a:t>Samarth Arora</a:t>
            </a:r>
            <a:endParaRPr lang="en-US" sz="1600" b="0" i="0" dirty="0">
              <a:solidFill>
                <a:srgbClr val="273339"/>
              </a:solidFill>
              <a:effectLst/>
              <a:latin typeface="Nunito Sans"/>
            </a:endParaRPr>
          </a:p>
          <a:p>
            <a:pPr algn="l">
              <a:buFont typeface="+mj-lt"/>
              <a:buAutoNum type="arabicPeriod"/>
            </a:pPr>
            <a:r>
              <a:rPr lang="en-US" sz="1600" b="0" i="0" dirty="0">
                <a:solidFill>
                  <a:srgbClr val="273339"/>
                </a:solidFill>
                <a:effectLst/>
                <a:latin typeface="Nunito Sans"/>
              </a:rPr>
              <a:t> Noel Benny</a:t>
            </a:r>
          </a:p>
          <a:p>
            <a:pPr marL="0" lvl="0" indent="0" algn="l" rtl="0">
              <a:spcBef>
                <a:spcPts val="300"/>
              </a:spcBef>
              <a:spcAft>
                <a:spcPts val="0"/>
              </a:spcAft>
              <a:buNone/>
            </a:pPr>
            <a:endParaRPr sz="1200" b="1" dirty="0">
              <a:solidFill>
                <a:schemeClr val="dk2"/>
              </a:solidFill>
              <a:latin typeface="Open Sans"/>
              <a:ea typeface="Open Sans"/>
              <a:cs typeface="Open Sans"/>
              <a:sym typeface="Open Sans"/>
            </a:endParaRPr>
          </a:p>
        </p:txBody>
      </p:sp>
      <p:sp>
        <p:nvSpPr>
          <p:cNvPr id="943" name="Google Shape;943;p76"/>
          <p:cNvSpPr/>
          <p:nvPr/>
        </p:nvSpPr>
        <p:spPr>
          <a:xfrm>
            <a:off x="831300" y="1337836"/>
            <a:ext cx="486811" cy="486811"/>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76"/>
          <p:cNvGrpSpPr/>
          <p:nvPr/>
        </p:nvGrpSpPr>
        <p:grpSpPr>
          <a:xfrm>
            <a:off x="1453352" y="1337678"/>
            <a:ext cx="486883" cy="486793"/>
            <a:chOff x="812101" y="2571761"/>
            <a:chExt cx="417066" cy="417024"/>
          </a:xfrm>
        </p:grpSpPr>
        <p:sp>
          <p:nvSpPr>
            <p:cNvPr id="945" name="Google Shape;945;p76"/>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6"/>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6"/>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6"/>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76"/>
          <p:cNvGrpSpPr/>
          <p:nvPr/>
        </p:nvGrpSpPr>
        <p:grpSpPr>
          <a:xfrm>
            <a:off x="2075464" y="1337678"/>
            <a:ext cx="486834" cy="486793"/>
            <a:chOff x="1323129" y="2571761"/>
            <a:chExt cx="417024" cy="417024"/>
          </a:xfrm>
        </p:grpSpPr>
        <p:sp>
          <p:nvSpPr>
            <p:cNvPr id="950" name="Google Shape;950;p76"/>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6"/>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6"/>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6"/>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54" name="Google Shape;954;p76"/>
          <p:cNvPicPr preferRelativeResize="0"/>
          <p:nvPr/>
        </p:nvPicPr>
        <p:blipFill>
          <a:blip r:embed="rId3"/>
          <a:srcRect l="1293" r="1293"/>
          <a:stretch/>
        </p:blipFill>
        <p:spPr>
          <a:xfrm>
            <a:off x="5006200" y="543200"/>
            <a:ext cx="3933900" cy="4038300"/>
          </a:xfrm>
          <a:prstGeom prst="ellipse">
            <a:avLst/>
          </a:prstGeom>
          <a:noFill/>
          <a:ln>
            <a:noFill/>
          </a:ln>
        </p:spPr>
      </p:pic>
      <p:sp>
        <p:nvSpPr>
          <p:cNvPr id="955" name="Google Shape;955;p76"/>
          <p:cNvSpPr/>
          <p:nvPr/>
        </p:nvSpPr>
        <p:spPr>
          <a:xfrm flipH="1">
            <a:off x="4420675" y="3038725"/>
            <a:ext cx="1434300" cy="1466700"/>
          </a:xfrm>
          <a:prstGeom prst="ellipse">
            <a:avLst/>
          </a:prstGeom>
          <a:solidFill>
            <a:srgbClr val="AABBD0">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6"/>
          <p:cNvSpPr/>
          <p:nvPr/>
        </p:nvSpPr>
        <p:spPr>
          <a:xfrm flipH="1">
            <a:off x="3726551" y="326407"/>
            <a:ext cx="2089800" cy="2136600"/>
          </a:xfrm>
          <a:prstGeom prst="ellipse">
            <a:avLst/>
          </a:prstGeom>
          <a:solidFill>
            <a:srgbClr val="6580A9">
              <a:alpha val="61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Eye Care Clinical Case by Slidesgo">
  <a:themeElements>
    <a:clrScheme name="Simple Light">
      <a:dk1>
        <a:srgbClr val="000000"/>
      </a:dk1>
      <a:lt1>
        <a:srgbClr val="FFFFFF"/>
      </a:lt1>
      <a:dk2>
        <a:srgbClr val="052249"/>
      </a:dk2>
      <a:lt2>
        <a:srgbClr val="4D6994"/>
      </a:lt2>
      <a:accent1>
        <a:srgbClr val="7DB0EB"/>
      </a:accent1>
      <a:accent2>
        <a:srgbClr val="B6CFE6"/>
      </a:accent2>
      <a:accent3>
        <a:srgbClr val="C1CFE0"/>
      </a:accent3>
      <a:accent4>
        <a:srgbClr val="052249"/>
      </a:accent4>
      <a:accent5>
        <a:srgbClr val="4D6994"/>
      </a:accent5>
      <a:accent6>
        <a:srgbClr val="8FBAE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TotalTime>
  <Words>347</Words>
  <Application>Microsoft Office PowerPoint</Application>
  <PresentationFormat>On-screen Show (16:9)</PresentationFormat>
  <Paragraphs>48</Paragraphs>
  <Slides>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Open Sans</vt:lpstr>
      <vt:lpstr>Wingdings</vt:lpstr>
      <vt:lpstr>Libre Franklin</vt:lpstr>
      <vt:lpstr>Open Sans SemiBold</vt:lpstr>
      <vt:lpstr>Nunito Sans</vt:lpstr>
      <vt:lpstr>Lato</vt:lpstr>
      <vt:lpstr>Josefin Slab Thin</vt:lpstr>
      <vt:lpstr>Arial</vt:lpstr>
      <vt:lpstr>Eye Care Clinical Case by Slidesgo</vt:lpstr>
      <vt:lpstr>Cure Eye</vt:lpstr>
      <vt:lpstr>Our Inspiration</vt:lpstr>
      <vt:lpstr>Global Relevance</vt:lpstr>
      <vt:lpstr>Our Solution</vt:lpstr>
      <vt:lpstr>Collection of Images</vt:lpstr>
      <vt:lpstr>Challenges  to Overcome</vt:lpstr>
      <vt:lpstr>The Challenge </vt:lpstr>
      <vt:lpstr>Infrared Image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Cure Eye</dc:title>
  <dc:creator>shere</dc:creator>
  <cp:lastModifiedBy>vashishth gajjar</cp:lastModifiedBy>
  <cp:revision>16</cp:revision>
  <dcterms:modified xsi:type="dcterms:W3CDTF">2020-12-13T08:03:54Z</dcterms:modified>
</cp:coreProperties>
</file>